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E077-DDED-4C8F-AE57-E18E57762571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D85F-CE93-4B05-8BA0-96C7CBACAC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15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E077-DDED-4C8F-AE57-E18E57762571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D85F-CE93-4B05-8BA0-96C7CBACAC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20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E077-DDED-4C8F-AE57-E18E57762571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D85F-CE93-4B05-8BA0-96C7CBACAC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68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E077-DDED-4C8F-AE57-E18E57762571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D85F-CE93-4B05-8BA0-96C7CBACAC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85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E077-DDED-4C8F-AE57-E18E57762571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D85F-CE93-4B05-8BA0-96C7CBACAC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56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E077-DDED-4C8F-AE57-E18E57762571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D85F-CE93-4B05-8BA0-96C7CBACAC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50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E077-DDED-4C8F-AE57-E18E57762571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D85F-CE93-4B05-8BA0-96C7CBACAC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167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E077-DDED-4C8F-AE57-E18E57762571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D85F-CE93-4B05-8BA0-96C7CBACAC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52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E077-DDED-4C8F-AE57-E18E57762571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D85F-CE93-4B05-8BA0-96C7CBACAC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61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E077-DDED-4C8F-AE57-E18E57762571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D85F-CE93-4B05-8BA0-96C7CBACAC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11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E077-DDED-4C8F-AE57-E18E57762571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D85F-CE93-4B05-8BA0-96C7CBACAC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7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2E077-DDED-4C8F-AE57-E18E57762571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CD85F-CE93-4B05-8BA0-96C7CBACAC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31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STS</a:t>
            </a:r>
            <a:r>
              <a:rPr kumimoji="1" lang="ja-JP" altLang="en-US" dirty="0" smtClean="0"/>
              <a:t>教育の実践例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富川　春風</a:t>
            </a:r>
            <a:endParaRPr kumimoji="1" lang="en-US" altLang="ja-JP" dirty="0" smtClean="0"/>
          </a:p>
          <a:p>
            <a:r>
              <a:rPr lang="ja-JP" altLang="en-US" dirty="0" smtClean="0"/>
              <a:t>森　晃弘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2182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生態ピラミッド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アツモリソウの発芽は自然界で</a:t>
            </a:r>
            <a:r>
              <a:rPr lang="en-US" altLang="ja-JP" dirty="0" smtClean="0"/>
              <a:t>10</a:t>
            </a:r>
            <a:r>
              <a:rPr lang="ja-JP" altLang="en-US" dirty="0" smtClean="0"/>
              <a:t>万分の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で</a:t>
            </a:r>
            <a:r>
              <a:rPr lang="ja-JP" altLang="en-US" dirty="0" smtClean="0">
                <a:solidFill>
                  <a:srgbClr val="FF0000"/>
                </a:solidFill>
              </a:rPr>
              <a:t>絶滅危機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教師が発芽のメカニズムを解明</a:t>
            </a:r>
            <a:r>
              <a:rPr lang="en-US" altLang="ja-JP" dirty="0" smtClean="0"/>
              <a:t>(</a:t>
            </a:r>
            <a:r>
              <a:rPr lang="ja-JP" altLang="en-US" dirty="0" smtClean="0"/>
              <a:t>培地と培養液の開発</a:t>
            </a:r>
            <a:r>
              <a:rPr lang="en-US" altLang="ja-JP" dirty="0" smtClean="0"/>
              <a:t>)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生徒主体でサクラソウでの</a:t>
            </a:r>
            <a:r>
              <a:rPr lang="ja-JP" altLang="en-US" dirty="0" smtClean="0">
                <a:solidFill>
                  <a:srgbClr val="FF0000"/>
                </a:solidFill>
              </a:rPr>
              <a:t>大量増殖</a:t>
            </a:r>
            <a:r>
              <a:rPr lang="ja-JP" altLang="en-US" dirty="0" smtClean="0"/>
              <a:t>の検討</a:t>
            </a: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3850783" y="2485623"/>
            <a:ext cx="824248" cy="13394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031" y="2911159"/>
            <a:ext cx="4159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岩手県立盛岡農業高等学校での</a:t>
            </a:r>
            <a:r>
              <a:rPr kumimoji="1" lang="en-US" altLang="ja-JP" dirty="0" smtClean="0"/>
              <a:t>STS</a:t>
            </a:r>
            <a:r>
              <a:rPr kumimoji="1" lang="ja-JP" altLang="en-US" dirty="0" smtClean="0"/>
              <a:t>教育</a:t>
            </a:r>
            <a:endParaRPr kumimoji="1" lang="ja-JP" altLang="en-US" dirty="0"/>
          </a:p>
        </p:txBody>
      </p:sp>
      <p:sp>
        <p:nvSpPr>
          <p:cNvPr id="6" name="下矢印 5"/>
          <p:cNvSpPr/>
          <p:nvPr/>
        </p:nvSpPr>
        <p:spPr>
          <a:xfrm>
            <a:off x="3850783" y="4374454"/>
            <a:ext cx="824248" cy="10217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8049296" y="1197735"/>
            <a:ext cx="695459" cy="6278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8268237" y="760935"/>
            <a:ext cx="1957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社会的な問題</a:t>
            </a:r>
            <a:endParaRPr kumimoji="1" lang="ja-JP" altLang="en-US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55335" y="4623515"/>
            <a:ext cx="3979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これを題材に授業</a:t>
            </a:r>
            <a:endParaRPr kumimoji="1" lang="ja-JP" altLang="en-US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6259132" y="5924282"/>
            <a:ext cx="585989" cy="4121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858000" y="6215023"/>
            <a:ext cx="2150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化学的な進歩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942654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何故効果的であったか？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16532"/>
            <a:ext cx="10515600" cy="4351338"/>
          </a:xfrm>
        </p:spPr>
        <p:txBody>
          <a:bodyPr/>
          <a:lstStyle/>
          <a:p>
            <a:r>
              <a:rPr kumimoji="1" lang="ja-JP" altLang="en-US" dirty="0" smtClean="0"/>
              <a:t>身近な教師が研究をしている⇒研究に強く興味を持てる</a:t>
            </a:r>
            <a:endParaRPr kumimoji="1" lang="en-US" altLang="ja-JP" dirty="0" smtClean="0"/>
          </a:p>
          <a:p>
            <a:r>
              <a:rPr lang="ja-JP" altLang="en-US" dirty="0"/>
              <a:t>生徒</a:t>
            </a:r>
            <a:r>
              <a:rPr lang="ja-JP" altLang="en-US" dirty="0" smtClean="0"/>
              <a:t>が</a:t>
            </a:r>
            <a:r>
              <a:rPr lang="ja-JP" altLang="en-US" dirty="0"/>
              <a:t>発表</a:t>
            </a:r>
            <a:r>
              <a:rPr lang="ja-JP" altLang="en-US" dirty="0" smtClean="0"/>
              <a:t>する場がある⇒科学的思考の育成</a:t>
            </a:r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問題点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増殖だけ目的としていると⇒本来の自然の保護という目的が薄れる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45447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0"/>
            <a:ext cx="11353800" cy="617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ja-JP" sz="3200" dirty="0" smtClean="0"/>
          </a:p>
          <a:p>
            <a:pPr marL="0" indent="0" algn="ctr">
              <a:buNone/>
            </a:pPr>
            <a:endParaRPr lang="en-US" altLang="ja-JP" sz="3200" dirty="0"/>
          </a:p>
          <a:p>
            <a:pPr marL="0" indent="0" algn="ctr">
              <a:buNone/>
            </a:pPr>
            <a:endParaRPr lang="en-US" altLang="ja-JP" sz="3200" dirty="0" smtClean="0"/>
          </a:p>
          <a:p>
            <a:pPr marL="0" indent="0" algn="ctr">
              <a:buNone/>
            </a:pPr>
            <a:endParaRPr lang="en-US" altLang="ja-JP" sz="3200" dirty="0"/>
          </a:p>
          <a:p>
            <a:pPr marL="0" indent="0" algn="ctr">
              <a:buNone/>
            </a:pPr>
            <a:r>
              <a:rPr lang="ja-JP" altLang="en-US" sz="3200" dirty="0" smtClean="0"/>
              <a:t>ご静聴ありがとうございました</a:t>
            </a:r>
            <a:endParaRPr lang="en-US" altLang="ja-JP" sz="3200" dirty="0" smtClean="0"/>
          </a:p>
          <a:p>
            <a:pPr marL="0" indent="0" algn="ctr">
              <a:buNone/>
            </a:pPr>
            <a:endParaRPr lang="en-US" altLang="ja-JP" sz="3200" dirty="0" smtClean="0"/>
          </a:p>
          <a:p>
            <a:pPr marL="0" indent="0" algn="ctr">
              <a:buNone/>
            </a:pPr>
            <a:r>
              <a:rPr kumimoji="1" lang="ja-JP" altLang="en-US" sz="3200" dirty="0" smtClean="0"/>
              <a:t>質問</a:t>
            </a:r>
            <a:r>
              <a:rPr kumimoji="1" lang="ja-JP" altLang="en-US" sz="3200" dirty="0"/>
              <a:t>等</a:t>
            </a:r>
            <a:r>
              <a:rPr kumimoji="1" lang="ja-JP" altLang="en-US" sz="3200" dirty="0" smtClean="0"/>
              <a:t>があれば受け付けます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41972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126</Words>
  <Application>Microsoft Office PowerPoint</Application>
  <PresentationFormat>ワイド画面</PresentationFormat>
  <Paragraphs>30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STS教育の実践例</vt:lpstr>
      <vt:lpstr>生態ピラミッド</vt:lpstr>
      <vt:lpstr>何故効果的であったか？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STS教育の実践</dc:title>
  <dc:creator>森晃弘</dc:creator>
  <cp:lastModifiedBy>川村　康文</cp:lastModifiedBy>
  <cp:revision>7</cp:revision>
  <dcterms:created xsi:type="dcterms:W3CDTF">2015-05-27T07:42:13Z</dcterms:created>
  <dcterms:modified xsi:type="dcterms:W3CDTF">2015-06-03T12:57:17Z</dcterms:modified>
</cp:coreProperties>
</file>