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6" r:id="rId1"/>
    <p:sldMasterId id="2147483824" r:id="rId2"/>
  </p:sldMasterIdLst>
  <p:notesMasterIdLst>
    <p:notesMasterId r:id="rId17"/>
  </p:notesMasterIdLst>
  <p:sldIdLst>
    <p:sldId id="257" r:id="rId3"/>
    <p:sldId id="265" r:id="rId4"/>
    <p:sldId id="266" r:id="rId5"/>
    <p:sldId id="267" r:id="rId6"/>
    <p:sldId id="268" r:id="rId7"/>
    <p:sldId id="270" r:id="rId8"/>
    <p:sldId id="269" r:id="rId9"/>
    <p:sldId id="259" r:id="rId10"/>
    <p:sldId id="260" r:id="rId11"/>
    <p:sldId id="261" r:id="rId12"/>
    <p:sldId id="264" r:id="rId13"/>
    <p:sldId id="263" r:id="rId14"/>
    <p:sldId id="262" r:id="rId15"/>
    <p:sldId id="258" r:id="rId16"/>
  </p:sldIdLst>
  <p:sldSz cx="12192000" cy="6858000"/>
  <p:notesSz cx="6858000" cy="9144000"/>
  <p:photoAlbum/>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8F11"/>
    <a:srgbClr val="ED418B"/>
    <a:srgbClr val="FEB8F4"/>
    <a:srgbClr val="EA22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91" autoAdjust="0"/>
    <p:restoredTop sz="94660"/>
  </p:normalViewPr>
  <p:slideViewPr>
    <p:cSldViewPr snapToGrid="0">
      <p:cViewPr varScale="1">
        <p:scale>
          <a:sx n="61" d="100"/>
          <a:sy n="61" d="100"/>
        </p:scale>
        <p:origin x="11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5374B1-3E0D-4843-94FA-65F4ADE0B9F8}" type="doc">
      <dgm:prSet loTypeId="urn:microsoft.com/office/officeart/2005/8/layout/funnel1" loCatId="process" qsTypeId="urn:microsoft.com/office/officeart/2005/8/quickstyle/3d1" qsCatId="3D" csTypeId="urn:microsoft.com/office/officeart/2005/8/colors/accent1_2" csCatId="accent1" phldr="1"/>
      <dgm:spPr/>
      <dgm:t>
        <a:bodyPr/>
        <a:lstStyle/>
        <a:p>
          <a:endParaRPr kumimoji="1" lang="ja-JP" altLang="en-US"/>
        </a:p>
      </dgm:t>
    </dgm:pt>
    <dgm:pt modelId="{4A29197E-D237-4954-BC52-1F7AFC1D4105}">
      <dgm:prSet phldrT="[テキスト]"/>
      <dgm:spPr/>
      <dgm:t>
        <a:bodyPr/>
        <a:lstStyle/>
        <a:p>
          <a:r>
            <a:rPr kumimoji="1" lang="ja-JP" altLang="en-US" dirty="0" smtClean="0"/>
            <a:t>人</a:t>
          </a:r>
          <a:endParaRPr kumimoji="1" lang="ja-JP" altLang="en-US" dirty="0"/>
        </a:p>
      </dgm:t>
    </dgm:pt>
    <dgm:pt modelId="{59ECF1F0-4777-42C1-83AB-EB5ECDA6C9F8}" type="parTrans" cxnId="{8728E363-E11B-4790-841B-EA3247E60CCB}">
      <dgm:prSet/>
      <dgm:spPr/>
      <dgm:t>
        <a:bodyPr/>
        <a:lstStyle/>
        <a:p>
          <a:endParaRPr kumimoji="1" lang="ja-JP" altLang="en-US"/>
        </a:p>
      </dgm:t>
    </dgm:pt>
    <dgm:pt modelId="{5EB372FD-E340-41C3-B854-83969BACCDA8}" type="sibTrans" cxnId="{8728E363-E11B-4790-841B-EA3247E60CCB}">
      <dgm:prSet/>
      <dgm:spPr/>
      <dgm:t>
        <a:bodyPr/>
        <a:lstStyle/>
        <a:p>
          <a:endParaRPr kumimoji="1" lang="ja-JP" altLang="en-US"/>
        </a:p>
      </dgm:t>
    </dgm:pt>
    <dgm:pt modelId="{B6C225BD-EEF7-4B3B-8F3B-913DD83A3D9B}">
      <dgm:prSet phldrT="[テキスト]"/>
      <dgm:spPr/>
      <dgm:t>
        <a:bodyPr/>
        <a:lstStyle/>
        <a:p>
          <a:r>
            <a:rPr kumimoji="1" lang="ja-JP" altLang="en-US" dirty="0" smtClean="0"/>
            <a:t>町</a:t>
          </a:r>
          <a:endParaRPr kumimoji="1" lang="ja-JP" altLang="en-US" dirty="0"/>
        </a:p>
      </dgm:t>
    </dgm:pt>
    <dgm:pt modelId="{62B7A97C-09C1-486B-880F-AA1BAB3C0312}" type="parTrans" cxnId="{6CE3664C-E859-4AB1-B0CE-6E0CF3DD162C}">
      <dgm:prSet/>
      <dgm:spPr/>
      <dgm:t>
        <a:bodyPr/>
        <a:lstStyle/>
        <a:p>
          <a:endParaRPr kumimoji="1" lang="ja-JP" altLang="en-US"/>
        </a:p>
      </dgm:t>
    </dgm:pt>
    <dgm:pt modelId="{BAACBE74-D6E6-4294-AFD8-7790C766DA5A}" type="sibTrans" cxnId="{6CE3664C-E859-4AB1-B0CE-6E0CF3DD162C}">
      <dgm:prSet/>
      <dgm:spPr/>
      <dgm:t>
        <a:bodyPr/>
        <a:lstStyle/>
        <a:p>
          <a:endParaRPr kumimoji="1" lang="ja-JP" altLang="en-US"/>
        </a:p>
      </dgm:t>
    </dgm:pt>
    <dgm:pt modelId="{83B1D1B0-9103-45C4-9A07-7E77CD319C8B}">
      <dgm:prSet phldrT="[テキスト]"/>
      <dgm:spPr/>
      <dgm:t>
        <a:bodyPr/>
        <a:lstStyle/>
        <a:p>
          <a:r>
            <a:rPr kumimoji="1" lang="ja-JP" altLang="en-US" dirty="0" smtClean="0"/>
            <a:t>夢</a:t>
          </a:r>
          <a:endParaRPr kumimoji="1" lang="ja-JP" altLang="en-US" dirty="0"/>
        </a:p>
      </dgm:t>
    </dgm:pt>
    <dgm:pt modelId="{03D3FCD8-E287-411E-9782-F50BA7160F1B}" type="parTrans" cxnId="{D3DD6455-CDEA-4656-87DF-B65B7F300412}">
      <dgm:prSet/>
      <dgm:spPr/>
      <dgm:t>
        <a:bodyPr/>
        <a:lstStyle/>
        <a:p>
          <a:endParaRPr kumimoji="1" lang="ja-JP" altLang="en-US"/>
        </a:p>
      </dgm:t>
    </dgm:pt>
    <dgm:pt modelId="{6989F334-9D99-4001-B8C9-311AA355A921}" type="sibTrans" cxnId="{D3DD6455-CDEA-4656-87DF-B65B7F300412}">
      <dgm:prSet/>
      <dgm:spPr/>
      <dgm:t>
        <a:bodyPr/>
        <a:lstStyle/>
        <a:p>
          <a:endParaRPr kumimoji="1" lang="ja-JP" altLang="en-US"/>
        </a:p>
      </dgm:t>
    </dgm:pt>
    <dgm:pt modelId="{9AC743B0-CDC8-4583-89DA-784E4BA37BFC}">
      <dgm:prSet phldrT="[テキスト]"/>
      <dgm:spPr/>
      <dgm:t>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kumimoji="1" lang="ja-JP" altLang="en-US"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ビジネスチャンスの創造・発見</a:t>
          </a:r>
          <a:endParaRPr kumimoji="1" lang="ja-JP" alt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dgm:t>
    </dgm:pt>
    <dgm:pt modelId="{0233500B-B351-4533-A7DC-910026623213}" type="parTrans" cxnId="{36FA92DA-F05C-4702-A060-E55F95266EE0}">
      <dgm:prSet/>
      <dgm:spPr/>
      <dgm:t>
        <a:bodyPr/>
        <a:lstStyle/>
        <a:p>
          <a:endParaRPr kumimoji="1" lang="ja-JP" altLang="en-US"/>
        </a:p>
      </dgm:t>
    </dgm:pt>
    <dgm:pt modelId="{AC931E70-C980-48AD-B48E-5E848F46DCB5}" type="sibTrans" cxnId="{36FA92DA-F05C-4702-A060-E55F95266EE0}">
      <dgm:prSet/>
      <dgm:spPr/>
      <dgm:t>
        <a:bodyPr/>
        <a:lstStyle/>
        <a:p>
          <a:endParaRPr kumimoji="1" lang="ja-JP" altLang="en-US"/>
        </a:p>
      </dgm:t>
    </dgm:pt>
    <dgm:pt modelId="{6574BA2F-451D-4275-B4B6-CFB27F62EA6C}" type="pres">
      <dgm:prSet presAssocID="{A65374B1-3E0D-4843-94FA-65F4ADE0B9F8}" presName="Name0" presStyleCnt="0">
        <dgm:presLayoutVars>
          <dgm:chMax val="4"/>
          <dgm:resizeHandles val="exact"/>
        </dgm:presLayoutVars>
      </dgm:prSet>
      <dgm:spPr/>
      <dgm:t>
        <a:bodyPr/>
        <a:lstStyle/>
        <a:p>
          <a:endParaRPr kumimoji="1" lang="ja-JP" altLang="en-US"/>
        </a:p>
      </dgm:t>
    </dgm:pt>
    <dgm:pt modelId="{87667E3C-A73D-48FA-9A36-05DFC580010B}" type="pres">
      <dgm:prSet presAssocID="{A65374B1-3E0D-4843-94FA-65F4ADE0B9F8}" presName="ellipse" presStyleLbl="trBgShp" presStyleIdx="0" presStyleCnt="1"/>
      <dgm:spPr/>
    </dgm:pt>
    <dgm:pt modelId="{E875B885-CD11-429E-968C-E430DA059D77}" type="pres">
      <dgm:prSet presAssocID="{A65374B1-3E0D-4843-94FA-65F4ADE0B9F8}" presName="arrow1" presStyleLbl="fgShp" presStyleIdx="0" presStyleCnt="1"/>
      <dgm:spPr/>
    </dgm:pt>
    <dgm:pt modelId="{5A2CDB8C-620D-4885-942E-6D31805E6693}" type="pres">
      <dgm:prSet presAssocID="{A65374B1-3E0D-4843-94FA-65F4ADE0B9F8}" presName="rectangle" presStyleLbl="revTx" presStyleIdx="0" presStyleCnt="1">
        <dgm:presLayoutVars>
          <dgm:bulletEnabled val="1"/>
        </dgm:presLayoutVars>
      </dgm:prSet>
      <dgm:spPr/>
      <dgm:t>
        <a:bodyPr/>
        <a:lstStyle/>
        <a:p>
          <a:endParaRPr kumimoji="1" lang="ja-JP" altLang="en-US"/>
        </a:p>
      </dgm:t>
    </dgm:pt>
    <dgm:pt modelId="{90612252-9618-47E8-A229-1169A02E555A}" type="pres">
      <dgm:prSet presAssocID="{B6C225BD-EEF7-4B3B-8F3B-913DD83A3D9B}" presName="item1" presStyleLbl="node1" presStyleIdx="0" presStyleCnt="3">
        <dgm:presLayoutVars>
          <dgm:bulletEnabled val="1"/>
        </dgm:presLayoutVars>
      </dgm:prSet>
      <dgm:spPr/>
      <dgm:t>
        <a:bodyPr/>
        <a:lstStyle/>
        <a:p>
          <a:endParaRPr kumimoji="1" lang="ja-JP" altLang="en-US"/>
        </a:p>
      </dgm:t>
    </dgm:pt>
    <dgm:pt modelId="{6FFB539C-C131-4FE2-854E-9DAF7C7BD614}" type="pres">
      <dgm:prSet presAssocID="{83B1D1B0-9103-45C4-9A07-7E77CD319C8B}" presName="item2" presStyleLbl="node1" presStyleIdx="1" presStyleCnt="3">
        <dgm:presLayoutVars>
          <dgm:bulletEnabled val="1"/>
        </dgm:presLayoutVars>
      </dgm:prSet>
      <dgm:spPr/>
      <dgm:t>
        <a:bodyPr/>
        <a:lstStyle/>
        <a:p>
          <a:endParaRPr kumimoji="1" lang="ja-JP" altLang="en-US"/>
        </a:p>
      </dgm:t>
    </dgm:pt>
    <dgm:pt modelId="{836A3415-5BFC-49A4-8302-E2CCBE22F410}" type="pres">
      <dgm:prSet presAssocID="{9AC743B0-CDC8-4583-89DA-784E4BA37BFC}" presName="item3" presStyleLbl="node1" presStyleIdx="2" presStyleCnt="3">
        <dgm:presLayoutVars>
          <dgm:bulletEnabled val="1"/>
        </dgm:presLayoutVars>
      </dgm:prSet>
      <dgm:spPr/>
      <dgm:t>
        <a:bodyPr/>
        <a:lstStyle/>
        <a:p>
          <a:endParaRPr kumimoji="1" lang="ja-JP" altLang="en-US"/>
        </a:p>
      </dgm:t>
    </dgm:pt>
    <dgm:pt modelId="{80FF5DB8-8156-4FFC-B8A1-843AAF4E9415}" type="pres">
      <dgm:prSet presAssocID="{A65374B1-3E0D-4843-94FA-65F4ADE0B9F8}" presName="funnel" presStyleLbl="trAlignAcc1" presStyleIdx="0" presStyleCnt="1"/>
      <dgm:spPr/>
    </dgm:pt>
  </dgm:ptLst>
  <dgm:cxnLst>
    <dgm:cxn modelId="{7F7E1441-210F-4944-A610-DA384E49769F}" type="presOf" srcId="{4A29197E-D237-4954-BC52-1F7AFC1D4105}" destId="{836A3415-5BFC-49A4-8302-E2CCBE22F410}" srcOrd="0" destOrd="0" presId="urn:microsoft.com/office/officeart/2005/8/layout/funnel1"/>
    <dgm:cxn modelId="{36FA92DA-F05C-4702-A060-E55F95266EE0}" srcId="{A65374B1-3E0D-4843-94FA-65F4ADE0B9F8}" destId="{9AC743B0-CDC8-4583-89DA-784E4BA37BFC}" srcOrd="3" destOrd="0" parTransId="{0233500B-B351-4533-A7DC-910026623213}" sibTransId="{AC931E70-C980-48AD-B48E-5E848F46DCB5}"/>
    <dgm:cxn modelId="{6CE3664C-E859-4AB1-B0CE-6E0CF3DD162C}" srcId="{A65374B1-3E0D-4843-94FA-65F4ADE0B9F8}" destId="{B6C225BD-EEF7-4B3B-8F3B-913DD83A3D9B}" srcOrd="1" destOrd="0" parTransId="{62B7A97C-09C1-486B-880F-AA1BAB3C0312}" sibTransId="{BAACBE74-D6E6-4294-AFD8-7790C766DA5A}"/>
    <dgm:cxn modelId="{DDD6C9EE-3DCE-4E98-B16F-FEB557AB8719}" type="presOf" srcId="{9AC743B0-CDC8-4583-89DA-784E4BA37BFC}" destId="{5A2CDB8C-620D-4885-942E-6D31805E6693}" srcOrd="0" destOrd="0" presId="urn:microsoft.com/office/officeart/2005/8/layout/funnel1"/>
    <dgm:cxn modelId="{4664309B-F28A-4C27-BF58-D9CFEC7EA21F}" type="presOf" srcId="{A65374B1-3E0D-4843-94FA-65F4ADE0B9F8}" destId="{6574BA2F-451D-4275-B4B6-CFB27F62EA6C}" srcOrd="0" destOrd="0" presId="urn:microsoft.com/office/officeart/2005/8/layout/funnel1"/>
    <dgm:cxn modelId="{97C6AD14-AC5B-420E-ADA5-B9A9B7DB54B2}" type="presOf" srcId="{83B1D1B0-9103-45C4-9A07-7E77CD319C8B}" destId="{90612252-9618-47E8-A229-1169A02E555A}" srcOrd="0" destOrd="0" presId="urn:microsoft.com/office/officeart/2005/8/layout/funnel1"/>
    <dgm:cxn modelId="{D3DD6455-CDEA-4656-87DF-B65B7F300412}" srcId="{A65374B1-3E0D-4843-94FA-65F4ADE0B9F8}" destId="{83B1D1B0-9103-45C4-9A07-7E77CD319C8B}" srcOrd="2" destOrd="0" parTransId="{03D3FCD8-E287-411E-9782-F50BA7160F1B}" sibTransId="{6989F334-9D99-4001-B8C9-311AA355A921}"/>
    <dgm:cxn modelId="{8728E363-E11B-4790-841B-EA3247E60CCB}" srcId="{A65374B1-3E0D-4843-94FA-65F4ADE0B9F8}" destId="{4A29197E-D237-4954-BC52-1F7AFC1D4105}" srcOrd="0" destOrd="0" parTransId="{59ECF1F0-4777-42C1-83AB-EB5ECDA6C9F8}" sibTransId="{5EB372FD-E340-41C3-B854-83969BACCDA8}"/>
    <dgm:cxn modelId="{672FF034-2159-45C4-AD84-FC4EB4C51FAA}" type="presOf" srcId="{B6C225BD-EEF7-4B3B-8F3B-913DD83A3D9B}" destId="{6FFB539C-C131-4FE2-854E-9DAF7C7BD614}" srcOrd="0" destOrd="0" presId="urn:microsoft.com/office/officeart/2005/8/layout/funnel1"/>
    <dgm:cxn modelId="{017BB661-1934-4539-9476-67D310893118}" type="presParOf" srcId="{6574BA2F-451D-4275-B4B6-CFB27F62EA6C}" destId="{87667E3C-A73D-48FA-9A36-05DFC580010B}" srcOrd="0" destOrd="0" presId="urn:microsoft.com/office/officeart/2005/8/layout/funnel1"/>
    <dgm:cxn modelId="{B11F8312-AC4B-4794-9DE7-9F92691E834B}" type="presParOf" srcId="{6574BA2F-451D-4275-B4B6-CFB27F62EA6C}" destId="{E875B885-CD11-429E-968C-E430DA059D77}" srcOrd="1" destOrd="0" presId="urn:microsoft.com/office/officeart/2005/8/layout/funnel1"/>
    <dgm:cxn modelId="{8273883E-604E-4293-BEFE-E1B2D2E1CFF1}" type="presParOf" srcId="{6574BA2F-451D-4275-B4B6-CFB27F62EA6C}" destId="{5A2CDB8C-620D-4885-942E-6D31805E6693}" srcOrd="2" destOrd="0" presId="urn:microsoft.com/office/officeart/2005/8/layout/funnel1"/>
    <dgm:cxn modelId="{8BAE2A6F-4FDE-4297-8894-A7DA1F120EA1}" type="presParOf" srcId="{6574BA2F-451D-4275-B4B6-CFB27F62EA6C}" destId="{90612252-9618-47E8-A229-1169A02E555A}" srcOrd="3" destOrd="0" presId="urn:microsoft.com/office/officeart/2005/8/layout/funnel1"/>
    <dgm:cxn modelId="{AC986EF2-099D-4FDC-A559-F321C7632496}" type="presParOf" srcId="{6574BA2F-451D-4275-B4B6-CFB27F62EA6C}" destId="{6FFB539C-C131-4FE2-854E-9DAF7C7BD614}" srcOrd="4" destOrd="0" presId="urn:microsoft.com/office/officeart/2005/8/layout/funnel1"/>
    <dgm:cxn modelId="{A93D0EB0-5D03-4C16-938D-94028D588787}" type="presParOf" srcId="{6574BA2F-451D-4275-B4B6-CFB27F62EA6C}" destId="{836A3415-5BFC-49A4-8302-E2CCBE22F410}" srcOrd="5" destOrd="0" presId="urn:microsoft.com/office/officeart/2005/8/layout/funnel1"/>
    <dgm:cxn modelId="{4BD44759-D528-4A2B-8EF9-F9EAAA1A6F34}" type="presParOf" srcId="{6574BA2F-451D-4275-B4B6-CFB27F62EA6C}" destId="{80FF5DB8-8156-4FFC-B8A1-843AAF4E9415}"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1A9CAD-D606-4C55-8D5A-A4E8DD78FD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CA930553-6C50-4EDD-81DD-5D028F678809}" type="pres">
      <dgm:prSet presAssocID="{3A1A9CAD-D606-4C55-8D5A-A4E8DD78FD23}" presName="linear" presStyleCnt="0">
        <dgm:presLayoutVars>
          <dgm:animLvl val="lvl"/>
          <dgm:resizeHandles val="exact"/>
        </dgm:presLayoutVars>
      </dgm:prSet>
      <dgm:spPr/>
      <dgm:t>
        <a:bodyPr/>
        <a:lstStyle/>
        <a:p>
          <a:endParaRPr kumimoji="1" lang="ja-JP" altLang="en-US"/>
        </a:p>
      </dgm:t>
    </dgm:pt>
  </dgm:ptLst>
  <dgm:cxnLst>
    <dgm:cxn modelId="{18AE23A4-FC72-4CCB-85CF-32BF9C019D58}" type="presOf" srcId="{3A1A9CAD-D606-4C55-8D5A-A4E8DD78FD23}" destId="{CA930553-6C50-4EDD-81DD-5D028F678809}"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1A9CAD-D606-4C55-8D5A-A4E8DD78FD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ECC10A59-00A5-4444-B6DA-8912FA5AAF9F}">
      <dgm:prSet phldrT="[テキスト]"/>
      <dgm:spPr/>
      <dgm:t>
        <a:bodyPr/>
        <a:lstStyle/>
        <a:p>
          <a:r>
            <a:rPr kumimoji="1" lang="ja-JP" altLang="en-US" dirty="0" smtClean="0"/>
            <a:t>ご清聴をありがとうございます！</a:t>
          </a:r>
          <a:endParaRPr kumimoji="1" lang="ja-JP" altLang="en-US" dirty="0"/>
        </a:p>
      </dgm:t>
    </dgm:pt>
    <dgm:pt modelId="{A9FD1E56-5A16-413E-B865-089E4E154FE5}" type="parTrans" cxnId="{F269C6FF-4CF3-4961-A0D6-57B705639B10}">
      <dgm:prSet/>
      <dgm:spPr/>
      <dgm:t>
        <a:bodyPr/>
        <a:lstStyle/>
        <a:p>
          <a:endParaRPr kumimoji="1" lang="ja-JP" altLang="en-US"/>
        </a:p>
      </dgm:t>
    </dgm:pt>
    <dgm:pt modelId="{471DF2DF-1B18-4161-8E59-71C01F138C65}" type="sibTrans" cxnId="{F269C6FF-4CF3-4961-A0D6-57B705639B10}">
      <dgm:prSet/>
      <dgm:spPr/>
      <dgm:t>
        <a:bodyPr/>
        <a:lstStyle/>
        <a:p>
          <a:endParaRPr kumimoji="1" lang="ja-JP" altLang="en-US"/>
        </a:p>
      </dgm:t>
    </dgm:pt>
    <dgm:pt modelId="{22141C92-D91A-4780-96F4-89CFB3D99BCF}">
      <dgm:prSet phldrT="[テキスト]" custT="1"/>
      <dgm:spPr/>
      <dgm:t>
        <a:bodyPr/>
        <a:lstStyle/>
        <a:p>
          <a:r>
            <a:rPr kumimoji="1" lang="ja-JP" altLang="en-US" sz="1200" dirty="0" smtClean="0"/>
            <a:t>異業種交流会 </a:t>
          </a:r>
          <a:r>
            <a:rPr kumimoji="1" lang="ja-JP" altLang="en-US" sz="1600" dirty="0" smtClean="0"/>
            <a:t>台東ビジネス交流会</a:t>
          </a:r>
          <a:endParaRPr kumimoji="1" lang="ja-JP" altLang="en-US" sz="1600" dirty="0"/>
        </a:p>
      </dgm:t>
    </dgm:pt>
    <dgm:pt modelId="{BC1BF585-FD59-42DC-A6AF-F630CE3D0A62}" type="parTrans" cxnId="{F0627CF3-7D46-4CE2-99E2-4C47CF2EEDB7}">
      <dgm:prSet/>
      <dgm:spPr/>
      <dgm:t>
        <a:bodyPr/>
        <a:lstStyle/>
        <a:p>
          <a:endParaRPr kumimoji="1" lang="ja-JP" altLang="en-US"/>
        </a:p>
      </dgm:t>
    </dgm:pt>
    <dgm:pt modelId="{A6498A7B-BA8A-429F-80A3-4973EE2CA7A2}" type="sibTrans" cxnId="{F0627CF3-7D46-4CE2-99E2-4C47CF2EEDB7}">
      <dgm:prSet/>
      <dgm:spPr/>
      <dgm:t>
        <a:bodyPr/>
        <a:lstStyle/>
        <a:p>
          <a:endParaRPr kumimoji="1" lang="ja-JP" altLang="en-US"/>
        </a:p>
      </dgm:t>
    </dgm:pt>
    <dgm:pt modelId="{CA930553-6C50-4EDD-81DD-5D028F678809}" type="pres">
      <dgm:prSet presAssocID="{3A1A9CAD-D606-4C55-8D5A-A4E8DD78FD23}" presName="linear" presStyleCnt="0">
        <dgm:presLayoutVars>
          <dgm:animLvl val="lvl"/>
          <dgm:resizeHandles val="exact"/>
        </dgm:presLayoutVars>
      </dgm:prSet>
      <dgm:spPr/>
      <dgm:t>
        <a:bodyPr/>
        <a:lstStyle/>
        <a:p>
          <a:endParaRPr kumimoji="1" lang="ja-JP" altLang="en-US"/>
        </a:p>
      </dgm:t>
    </dgm:pt>
    <dgm:pt modelId="{2F5783C0-892A-40B9-A5B1-6243B2048282}" type="pres">
      <dgm:prSet presAssocID="{ECC10A59-00A5-4444-B6DA-8912FA5AAF9F}" presName="parentText" presStyleLbl="node1" presStyleIdx="0" presStyleCnt="2">
        <dgm:presLayoutVars>
          <dgm:chMax val="0"/>
          <dgm:bulletEnabled val="1"/>
        </dgm:presLayoutVars>
      </dgm:prSet>
      <dgm:spPr/>
      <dgm:t>
        <a:bodyPr/>
        <a:lstStyle/>
        <a:p>
          <a:endParaRPr kumimoji="1" lang="ja-JP" altLang="en-US"/>
        </a:p>
      </dgm:t>
    </dgm:pt>
    <dgm:pt modelId="{623DC282-4C4B-4652-A25C-48BFB00EB149}" type="pres">
      <dgm:prSet presAssocID="{471DF2DF-1B18-4161-8E59-71C01F138C65}" presName="spacer" presStyleCnt="0"/>
      <dgm:spPr/>
    </dgm:pt>
    <dgm:pt modelId="{8A1F14C5-ED68-4C31-B4EB-D3E2986232B4}" type="pres">
      <dgm:prSet presAssocID="{22141C92-D91A-4780-96F4-89CFB3D99BCF}" presName="parentText" presStyleLbl="node1" presStyleIdx="1" presStyleCnt="2">
        <dgm:presLayoutVars>
          <dgm:chMax val="0"/>
          <dgm:bulletEnabled val="1"/>
        </dgm:presLayoutVars>
      </dgm:prSet>
      <dgm:spPr/>
      <dgm:t>
        <a:bodyPr/>
        <a:lstStyle/>
        <a:p>
          <a:endParaRPr kumimoji="1" lang="ja-JP" altLang="en-US"/>
        </a:p>
      </dgm:t>
    </dgm:pt>
  </dgm:ptLst>
  <dgm:cxnLst>
    <dgm:cxn modelId="{F269C6FF-4CF3-4961-A0D6-57B705639B10}" srcId="{3A1A9CAD-D606-4C55-8D5A-A4E8DD78FD23}" destId="{ECC10A59-00A5-4444-B6DA-8912FA5AAF9F}" srcOrd="0" destOrd="0" parTransId="{A9FD1E56-5A16-413E-B865-089E4E154FE5}" sibTransId="{471DF2DF-1B18-4161-8E59-71C01F138C65}"/>
    <dgm:cxn modelId="{ABDC38D1-183D-4C2B-B2C0-5E02CDA72F40}" type="presOf" srcId="{3A1A9CAD-D606-4C55-8D5A-A4E8DD78FD23}" destId="{CA930553-6C50-4EDD-81DD-5D028F678809}" srcOrd="0" destOrd="0" presId="urn:microsoft.com/office/officeart/2005/8/layout/vList2"/>
    <dgm:cxn modelId="{76CEBED2-BF18-446B-B84C-337B1D5F421E}" type="presOf" srcId="{ECC10A59-00A5-4444-B6DA-8912FA5AAF9F}" destId="{2F5783C0-892A-40B9-A5B1-6243B2048282}" srcOrd="0" destOrd="0" presId="urn:microsoft.com/office/officeart/2005/8/layout/vList2"/>
    <dgm:cxn modelId="{1E0EC68C-16B4-42AD-B148-9F4BC35B94C0}" type="presOf" srcId="{22141C92-D91A-4780-96F4-89CFB3D99BCF}" destId="{8A1F14C5-ED68-4C31-B4EB-D3E2986232B4}" srcOrd="0" destOrd="0" presId="urn:microsoft.com/office/officeart/2005/8/layout/vList2"/>
    <dgm:cxn modelId="{F0627CF3-7D46-4CE2-99E2-4C47CF2EEDB7}" srcId="{3A1A9CAD-D606-4C55-8D5A-A4E8DD78FD23}" destId="{22141C92-D91A-4780-96F4-89CFB3D99BCF}" srcOrd="1" destOrd="0" parTransId="{BC1BF585-FD59-42DC-A6AF-F630CE3D0A62}" sibTransId="{A6498A7B-BA8A-429F-80A3-4973EE2CA7A2}"/>
    <dgm:cxn modelId="{FE326133-C41E-4B14-B237-08012BBBB04C}" type="presParOf" srcId="{CA930553-6C50-4EDD-81DD-5D028F678809}" destId="{2F5783C0-892A-40B9-A5B1-6243B2048282}" srcOrd="0" destOrd="0" presId="urn:microsoft.com/office/officeart/2005/8/layout/vList2"/>
    <dgm:cxn modelId="{74AB96A7-70DD-44FA-B11D-9EFDE2F99D91}" type="presParOf" srcId="{CA930553-6C50-4EDD-81DD-5D028F678809}" destId="{623DC282-4C4B-4652-A25C-48BFB00EB149}" srcOrd="1" destOrd="0" presId="urn:microsoft.com/office/officeart/2005/8/layout/vList2"/>
    <dgm:cxn modelId="{A48CA60C-50E3-4D87-84FE-DEAF9656730B}" type="presParOf" srcId="{CA930553-6C50-4EDD-81DD-5D028F678809}" destId="{8A1F14C5-ED68-4C31-B4EB-D3E2986232B4}"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123C37-E6C7-4EB5-A633-D9591D028290}" type="datetimeFigureOut">
              <a:rPr kumimoji="1" lang="ja-JP" altLang="en-US" smtClean="0"/>
              <a:t>2013/7/30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CB9CA-4580-4F98-BEFB-909810FD6512}" type="slidenum">
              <a:rPr kumimoji="1" lang="ja-JP" altLang="en-US" smtClean="0"/>
              <a:t>‹#›</a:t>
            </a:fld>
            <a:endParaRPr kumimoji="1" lang="ja-JP" altLang="en-US"/>
          </a:p>
        </p:txBody>
      </p:sp>
    </p:spTree>
    <p:extLst>
      <p:ext uri="{BB962C8B-B14F-4D97-AF65-F5344CB8AC3E}">
        <p14:creationId xmlns:p14="http://schemas.microsoft.com/office/powerpoint/2010/main" val="13506844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DFCB9CA-4580-4F98-BEFB-909810FD6512}" type="slidenum">
              <a:rPr kumimoji="1" lang="ja-JP" altLang="en-US" smtClean="0"/>
              <a:t>9</a:t>
            </a:fld>
            <a:endParaRPr kumimoji="1" lang="ja-JP" altLang="en-US"/>
          </a:p>
        </p:txBody>
      </p:sp>
    </p:spTree>
    <p:extLst>
      <p:ext uri="{BB962C8B-B14F-4D97-AF65-F5344CB8AC3E}">
        <p14:creationId xmlns:p14="http://schemas.microsoft.com/office/powerpoint/2010/main" val="383735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DFCB9CA-4580-4F98-BEFB-909810FD6512}" type="slidenum">
              <a:rPr kumimoji="1" lang="ja-JP" altLang="en-US" smtClean="0"/>
              <a:t>14</a:t>
            </a:fld>
            <a:endParaRPr kumimoji="1" lang="ja-JP" altLang="en-US"/>
          </a:p>
        </p:txBody>
      </p:sp>
    </p:spTree>
    <p:extLst>
      <p:ext uri="{BB962C8B-B14F-4D97-AF65-F5344CB8AC3E}">
        <p14:creationId xmlns:p14="http://schemas.microsoft.com/office/powerpoint/2010/main" val="797584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a:xfrm>
            <a:off x="7983232" y="5037663"/>
            <a:ext cx="897467" cy="279400"/>
          </a:xfrm>
        </p:spPr>
        <p:txBody>
          <a:bodyPr/>
          <a:lstStyle/>
          <a:p>
            <a:fld id="{72F807FB-5305-46FC-A781-BE5508821F40}" type="datetime1">
              <a:rPr kumimoji="1" lang="ja-JP" altLang="en-US" smtClean="0"/>
              <a:t>2013/7/30</a:t>
            </a:fld>
            <a:endParaRPr kumimoji="1" lang="ja-JP" altLang="en-US"/>
          </a:p>
        </p:txBody>
      </p:sp>
      <p:sp>
        <p:nvSpPr>
          <p:cNvPr id="5" name="Footer Placeholder 4"/>
          <p:cNvSpPr>
            <a:spLocks noGrp="1"/>
          </p:cNvSpPr>
          <p:nvPr>
            <p:ph type="ftr" sz="quarter" idx="11"/>
          </p:nvPr>
        </p:nvSpPr>
        <p:spPr>
          <a:xfrm>
            <a:off x="2692397" y="5037663"/>
            <a:ext cx="5214635" cy="279400"/>
          </a:xfrm>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a:xfrm>
            <a:off x="8956900" y="5037663"/>
            <a:ext cx="551167" cy="279400"/>
          </a:xfrm>
        </p:spPr>
        <p:txBody>
          <a:bodyPr/>
          <a:lstStyle/>
          <a:p>
            <a:fld id="{546C146C-D462-4665-B9F1-9A482D31927B}" type="slidenum">
              <a:rPr kumimoji="1" lang="ja-JP" altLang="en-US" smtClean="0"/>
              <a:t>‹#›</a:t>
            </a:fld>
            <a:endParaRPr kumimoji="1" lang="ja-JP" alt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5499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0D40648-7EC0-4ED3-AF81-E135A6A3E4B2}" type="datetime1">
              <a:rPr kumimoji="1" lang="ja-JP" altLang="en-US" smtClean="0"/>
              <a:t>2013/7/30</a:t>
            </a:fld>
            <a:endParaRPr kumimoji="1" lang="ja-JP" altLang="en-US"/>
          </a:p>
        </p:txBody>
      </p:sp>
      <p:sp>
        <p:nvSpPr>
          <p:cNvPr id="6" name="Footer Placeholder 5"/>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7" name="Slide Number Placeholder 6"/>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spTree>
    <p:extLst>
      <p:ext uri="{BB962C8B-B14F-4D97-AF65-F5344CB8AC3E}">
        <p14:creationId xmlns:p14="http://schemas.microsoft.com/office/powerpoint/2010/main" val="1581303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F5E777E-18D6-40E7-A487-780ABAFD7957}" type="datetime1">
              <a:rPr kumimoji="1" lang="ja-JP" altLang="en-US" smtClean="0"/>
              <a:t>2013/7/30</a:t>
            </a:fld>
            <a:endParaRPr kumimoji="1" lang="ja-JP" altLang="en-US"/>
          </a:p>
        </p:txBody>
      </p:sp>
      <p:sp>
        <p:nvSpPr>
          <p:cNvPr id="5" name="Footer Placeholder 4"/>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5957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7F66C07-C142-4B10-8011-0EEA2CBF3A21}" type="datetime1">
              <a:rPr kumimoji="1" lang="ja-JP" altLang="en-US" smtClean="0"/>
              <a:t>2013/7/30</a:t>
            </a:fld>
            <a:endParaRPr kumimoji="1" lang="ja-JP" altLang="en-US"/>
          </a:p>
        </p:txBody>
      </p:sp>
      <p:sp>
        <p:nvSpPr>
          <p:cNvPr id="5" name="Footer Placeholder 4"/>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6072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BB643A8-038F-4641-91A5-D94D8166C8C8}" type="datetime1">
              <a:rPr kumimoji="1" lang="ja-JP" altLang="en-US" smtClean="0"/>
              <a:t>2013/7/30</a:t>
            </a:fld>
            <a:endParaRPr kumimoji="1" lang="ja-JP" altLang="en-US"/>
          </a:p>
        </p:txBody>
      </p:sp>
      <p:sp>
        <p:nvSpPr>
          <p:cNvPr id="5" name="Footer Placeholder 4"/>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spTree>
    <p:extLst>
      <p:ext uri="{BB962C8B-B14F-4D97-AF65-F5344CB8AC3E}">
        <p14:creationId xmlns:p14="http://schemas.microsoft.com/office/powerpoint/2010/main" val="3871902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ja-JP" altLang="en-US" smtClean="0"/>
              <a:t>マスター タイトルの書式設定</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EF0F7BEC-6FD1-44FA-81E3-0678D69C6AD3}" type="datetime1">
              <a:rPr kumimoji="1" lang="ja-JP" altLang="en-US" smtClean="0"/>
              <a:t>2013/7/30</a:t>
            </a:fld>
            <a:endParaRPr kumimoji="1" lang="ja-JP" altLang="en-US"/>
          </a:p>
        </p:txBody>
      </p:sp>
      <p:sp>
        <p:nvSpPr>
          <p:cNvPr id="5" name="Footer Placeholder 4"/>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0516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ja-JP" altLang="en-US" smtClean="0"/>
              <a:t>マスター タイトルの書式設定</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428E032-4A1A-4193-AA55-C6FB336C09AA}" type="datetime1">
              <a:rPr kumimoji="1" lang="ja-JP" altLang="en-US" smtClean="0"/>
              <a:t>2013/7/30</a:t>
            </a:fld>
            <a:endParaRPr kumimoji="1" lang="ja-JP" altLang="en-US"/>
          </a:p>
        </p:txBody>
      </p:sp>
      <p:sp>
        <p:nvSpPr>
          <p:cNvPr id="5" name="Footer Placeholder 4"/>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808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E7C545D-5438-4C85-8E06-3DFCABCA8E0A}" type="datetime1">
              <a:rPr kumimoji="1" lang="ja-JP" altLang="en-US" smtClean="0"/>
              <a:t>2013/7/30</a:t>
            </a:fld>
            <a:endParaRPr kumimoji="1" lang="ja-JP" altLang="en-US"/>
          </a:p>
        </p:txBody>
      </p:sp>
      <p:sp>
        <p:nvSpPr>
          <p:cNvPr id="5" name="Footer Placeholder 4"/>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9753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46F34FA-F59D-4D92-A278-F8D35ED5F99B}" type="datetime1">
              <a:rPr kumimoji="1" lang="ja-JP" altLang="en-US" smtClean="0"/>
              <a:t>2013/7/30</a:t>
            </a:fld>
            <a:endParaRPr kumimoji="1" lang="ja-JP" altLang="en-US"/>
          </a:p>
        </p:txBody>
      </p:sp>
      <p:sp>
        <p:nvSpPr>
          <p:cNvPr id="5" name="Footer Placeholder 4"/>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4899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正方形/長方形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10" name="正方形/長方形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11" name="正方形/長方形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8" name="タイトル 7"/>
          <p:cNvSpPr>
            <a:spLocks noGrp="1"/>
          </p:cNvSpPr>
          <p:nvPr>
            <p:ph type="ctrTitle"/>
          </p:nvPr>
        </p:nvSpPr>
        <p:spPr>
          <a:xfrm>
            <a:off x="3149600" y="4038600"/>
            <a:ext cx="8636000" cy="1828800"/>
          </a:xfrm>
        </p:spPr>
        <p:txBody>
          <a:bodyPr anchor="b"/>
          <a:lstStyle>
            <a:lvl1pPr>
              <a:defRPr cap="all" baseline="0"/>
            </a:lvl1pPr>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endParaRPr kumimoji="1" lang="ja-JP" altLang="en-US"/>
          </a:p>
        </p:txBody>
      </p:sp>
      <p:sp>
        <p:nvSpPr>
          <p:cNvPr id="17" name="フッター プレースホルダ 16"/>
          <p:cNvSpPr>
            <a:spLocks noGrp="1"/>
          </p:cNvSpPr>
          <p:nvPr>
            <p:ph type="ftr" sz="quarter" idx="11"/>
          </p:nvPr>
        </p:nvSpPr>
        <p:spPr>
          <a:xfrm>
            <a:off x="2780524" y="236539"/>
            <a:ext cx="7823200" cy="365125"/>
          </a:xfrm>
        </p:spPr>
        <p:txBody>
          <a:bodyPr/>
          <a:lstStyle>
            <a:lvl1pPr algn="r">
              <a:defRPr>
                <a:solidFill>
                  <a:schemeClr val="tx2"/>
                </a:solidFill>
              </a:defRPr>
            </a:lvl1pPr>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29" name="スライド番号プレースホルダ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947C19BE-E7A9-40D6-80E3-F5CD2230908C}" type="slidenum">
              <a:rPr kumimoji="1" lang="ja-JP" altLang="en-US" smtClean="0">
                <a:solidFill>
                  <a:srgbClr val="B13F9A"/>
                </a:solidFill>
              </a:rPr>
              <a:pPr/>
              <a:t>‹#›</a:t>
            </a:fld>
            <a:endParaRPr kumimoji="1" lang="ja-JP" altLang="en-US">
              <a:solidFill>
                <a:srgbClr val="B13F9A"/>
              </a:solidFill>
            </a:endParaRPr>
          </a:p>
        </p:txBody>
      </p:sp>
    </p:spTree>
    <p:extLst>
      <p:ext uri="{BB962C8B-B14F-4D97-AF65-F5344CB8AC3E}">
        <p14:creationId xmlns:p14="http://schemas.microsoft.com/office/powerpoint/2010/main" val="224919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16864" y="228600"/>
            <a:ext cx="10871200" cy="990600"/>
          </a:xfrm>
        </p:spPr>
        <p:txBody>
          <a:bodyPr/>
          <a:lstStyle/>
          <a:p>
            <a:r>
              <a:rPr kumimoji="0" lang="ja-JP" altLang="en-US" smtClean="0"/>
              <a:t>マスタ タイトルの書式設定</a:t>
            </a:r>
            <a:endParaRPr kumimoji="0" lang="en-US"/>
          </a:p>
        </p:txBody>
      </p:sp>
      <p:sp>
        <p:nvSpPr>
          <p:cNvPr id="4" name="日付プレースホルダ 3"/>
          <p:cNvSpPr>
            <a:spLocks noGrp="1"/>
          </p:cNvSpPr>
          <p:nvPr>
            <p:ph type="dt" sz="half" idx="10"/>
          </p:nvPr>
        </p:nvSpPr>
        <p:spPr/>
        <p:txBody>
          <a:bodyPr/>
          <a:lstStyle/>
          <a:p>
            <a:endParaRPr kumimoji="1" lang="ja-JP" altLang="en-US">
              <a:solidFill>
                <a:srgbClr val="B13F9A"/>
              </a:solidFill>
            </a:endParaRPr>
          </a:p>
        </p:txBody>
      </p:sp>
      <p:sp>
        <p:nvSpPr>
          <p:cNvPr id="5" name="フッター プレースホルダ 4"/>
          <p:cNvSpPr>
            <a:spLocks noGrp="1"/>
          </p:cNvSpPr>
          <p:nvPr>
            <p:ph type="ftr" sz="quarter" idx="11"/>
          </p:nvPr>
        </p:nvSpPr>
        <p:spPr/>
        <p:txBody>
          <a:bodyPr/>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6" name="スライド番号プレースホルダ 5"/>
          <p:cNvSpPr>
            <a:spLocks noGrp="1"/>
          </p:cNvSpPr>
          <p:nvPr>
            <p:ph type="sldNum" sz="quarter" idx="12"/>
          </p:nvPr>
        </p:nvSpPr>
        <p:spPr/>
        <p:txBody>
          <a:bodyPr/>
          <a:lstStyle>
            <a:lvl1pPr>
              <a:defRPr>
                <a:solidFill>
                  <a:srgbClr val="FFFFFF"/>
                </a:solidFill>
              </a:defRPr>
            </a:lvl1pPr>
          </a:lstStyle>
          <a:p>
            <a:fld id="{947C19BE-E7A9-40D6-80E3-F5CD2230908C}" type="slidenum">
              <a:rPr kumimoji="1" lang="ja-JP" altLang="en-US" smtClean="0"/>
              <a:pPr/>
              <a:t>‹#›</a:t>
            </a:fld>
            <a:endParaRPr kumimoji="1" lang="ja-JP" altLang="en-US"/>
          </a:p>
        </p:txBody>
      </p:sp>
      <p:sp>
        <p:nvSpPr>
          <p:cNvPr id="8" name="コンテンツ プレースホルダ 7"/>
          <p:cNvSpPr>
            <a:spLocks noGrp="1"/>
          </p:cNvSpPr>
          <p:nvPr>
            <p:ph sz="quarter" idx="1"/>
          </p:nvPr>
        </p:nvSpPr>
        <p:spPr>
          <a:xfrm>
            <a:off x="816864" y="1600200"/>
            <a:ext cx="10871200" cy="44958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extLst>
      <p:ext uri="{BB962C8B-B14F-4D97-AF65-F5344CB8AC3E}">
        <p14:creationId xmlns:p14="http://schemas.microsoft.com/office/powerpoint/2010/main" val="1157954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F060BBD-2D38-46A1-AF3A-E4D5D1BDD34A}" type="datetime1">
              <a:rPr kumimoji="1" lang="ja-JP" altLang="en-US" smtClean="0"/>
              <a:t>2013/7/30</a:t>
            </a:fld>
            <a:endParaRPr kumimoji="1" lang="ja-JP" altLang="en-US"/>
          </a:p>
        </p:txBody>
      </p:sp>
      <p:sp>
        <p:nvSpPr>
          <p:cNvPr id="5" name="Footer Placeholder 4"/>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spTree>
    <p:extLst>
      <p:ext uri="{BB962C8B-B14F-4D97-AF65-F5344CB8AC3E}">
        <p14:creationId xmlns:p14="http://schemas.microsoft.com/office/powerpoint/2010/main" val="3429652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3" name="テキスト プレースホルダ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7" name="正方形/長方形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8" name="正方形/長方形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9" name="正方形/長方形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2" name="タイトル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ja-JP" altLang="en-US" smtClean="0"/>
              <a:t>マスタ タイトルの書式設定</a:t>
            </a:r>
            <a:endParaRPr kumimoji="0" lang="en-US"/>
          </a:p>
        </p:txBody>
      </p:sp>
      <p:sp>
        <p:nvSpPr>
          <p:cNvPr id="12" name="日付プレースホルダ 11"/>
          <p:cNvSpPr>
            <a:spLocks noGrp="1"/>
          </p:cNvSpPr>
          <p:nvPr>
            <p:ph type="dt" sz="half" idx="10"/>
          </p:nvPr>
        </p:nvSpPr>
        <p:spPr/>
        <p:txBody>
          <a:bodyPr/>
          <a:lstStyle/>
          <a:p>
            <a:endParaRPr kumimoji="1" lang="ja-JP" altLang="en-US">
              <a:solidFill>
                <a:srgbClr val="B13F9A"/>
              </a:solidFill>
            </a:endParaRPr>
          </a:p>
        </p:txBody>
      </p:sp>
      <p:sp>
        <p:nvSpPr>
          <p:cNvPr id="13" name="スライド番号プレースホルダ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947C19BE-E7A9-40D6-80E3-F5CD2230908C}" type="slidenum">
              <a:rPr kumimoji="1" lang="ja-JP" altLang="en-US" smtClean="0"/>
              <a:pPr/>
              <a:t>‹#›</a:t>
            </a:fld>
            <a:endParaRPr kumimoji="1" lang="ja-JP" altLang="en-US"/>
          </a:p>
        </p:txBody>
      </p:sp>
      <p:sp>
        <p:nvSpPr>
          <p:cNvPr id="14" name="フッター プレースホルダ 13"/>
          <p:cNvSpPr>
            <a:spLocks noGrp="1"/>
          </p:cNvSpPr>
          <p:nvPr>
            <p:ph type="ftr" sz="quarter" idx="12"/>
          </p:nvPr>
        </p:nvSpPr>
        <p:spPr/>
        <p:txBody>
          <a:bodyPr/>
          <a:lstStyle/>
          <a:p>
            <a:r>
              <a:rPr kumimoji="1" lang="ja-JP" altLang="en-US" smtClean="0">
                <a:solidFill>
                  <a:srgbClr val="B13F9A"/>
                </a:solidFill>
              </a:rPr>
              <a:t>異業種交流会　台東ビジネス交流会</a:t>
            </a:r>
            <a:endParaRPr kumimoji="1" lang="ja-JP" altLang="en-US">
              <a:solidFill>
                <a:srgbClr val="B13F9A"/>
              </a:solidFill>
            </a:endParaRPr>
          </a:p>
        </p:txBody>
      </p:sp>
    </p:spTree>
    <p:extLst>
      <p:ext uri="{BB962C8B-B14F-4D97-AF65-F5344CB8AC3E}">
        <p14:creationId xmlns:p14="http://schemas.microsoft.com/office/powerpoint/2010/main" val="1361662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9" name="コンテンツ プレースホルダ 8"/>
          <p:cNvSpPr>
            <a:spLocks noGrp="1"/>
          </p:cNvSpPr>
          <p:nvPr>
            <p:ph sz="quarter" idx="1"/>
          </p:nvPr>
        </p:nvSpPr>
        <p:spPr>
          <a:xfrm>
            <a:off x="812800" y="1589567"/>
            <a:ext cx="5181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 10"/>
          <p:cNvSpPr>
            <a:spLocks noGrp="1"/>
          </p:cNvSpPr>
          <p:nvPr>
            <p:ph sz="quarter" idx="2"/>
          </p:nvPr>
        </p:nvSpPr>
        <p:spPr>
          <a:xfrm>
            <a:off x="6459868" y="1589567"/>
            <a:ext cx="5181600" cy="4572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8" name="日付プレースホルダ 7"/>
          <p:cNvSpPr>
            <a:spLocks noGrp="1"/>
          </p:cNvSpPr>
          <p:nvPr>
            <p:ph type="dt" sz="half" idx="15"/>
          </p:nvPr>
        </p:nvSpPr>
        <p:spPr/>
        <p:txBody>
          <a:bodyPr rtlCol="0"/>
          <a:lstStyle/>
          <a:p>
            <a:endParaRPr kumimoji="1" lang="ja-JP" altLang="en-US">
              <a:solidFill>
                <a:srgbClr val="B13F9A"/>
              </a:solidFill>
            </a:endParaRPr>
          </a:p>
        </p:txBody>
      </p:sp>
      <p:sp>
        <p:nvSpPr>
          <p:cNvPr id="10" name="スライド番号プレースホルダ 9"/>
          <p:cNvSpPr>
            <a:spLocks noGrp="1"/>
          </p:cNvSpPr>
          <p:nvPr>
            <p:ph type="sldNum" sz="quarter" idx="16"/>
          </p:nvPr>
        </p:nvSpPr>
        <p:spPr/>
        <p:txBody>
          <a:bodyPr rtlCol="0"/>
          <a:lstStyle/>
          <a:p>
            <a:fld id="{947C19BE-E7A9-40D6-80E3-F5CD2230908C}" type="slidenum">
              <a:rPr kumimoji="1" lang="ja-JP" altLang="en-US" smtClean="0"/>
              <a:pPr/>
              <a:t>‹#›</a:t>
            </a:fld>
            <a:endParaRPr kumimoji="1" lang="ja-JP" altLang="en-US"/>
          </a:p>
        </p:txBody>
      </p:sp>
      <p:sp>
        <p:nvSpPr>
          <p:cNvPr id="12" name="フッター プレースホルダ 11"/>
          <p:cNvSpPr>
            <a:spLocks noGrp="1"/>
          </p:cNvSpPr>
          <p:nvPr>
            <p:ph type="ftr" sz="quarter" idx="17"/>
          </p:nvPr>
        </p:nvSpPr>
        <p:spPr/>
        <p:txBody>
          <a:bodyPr rtlCol="0"/>
          <a:lstStyle/>
          <a:p>
            <a:r>
              <a:rPr kumimoji="1" lang="ja-JP" altLang="en-US" smtClean="0">
                <a:solidFill>
                  <a:srgbClr val="B13F9A"/>
                </a:solidFill>
              </a:rPr>
              <a:t>異業種交流会　台東ビジネス交流会</a:t>
            </a:r>
            <a:endParaRPr kumimoji="1" lang="ja-JP" altLang="en-US">
              <a:solidFill>
                <a:srgbClr val="B13F9A"/>
              </a:solidFill>
            </a:endParaRPr>
          </a:p>
        </p:txBody>
      </p:sp>
    </p:spTree>
    <p:extLst>
      <p:ext uri="{BB962C8B-B14F-4D97-AF65-F5344CB8AC3E}">
        <p14:creationId xmlns:p14="http://schemas.microsoft.com/office/powerpoint/2010/main" val="304495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711200" y="273050"/>
            <a:ext cx="10871200" cy="869950"/>
          </a:xfrm>
        </p:spPr>
        <p:txBody>
          <a:bodyPr anchor="ctr"/>
          <a:lstStyle>
            <a:lvl1pPr>
              <a:defRPr/>
            </a:lvl1pPr>
          </a:lstStyle>
          <a:p>
            <a:r>
              <a:rPr kumimoji="0" lang="ja-JP" altLang="en-US" smtClean="0"/>
              <a:t>マスタ タイトルの書式設定</a:t>
            </a:r>
            <a:endParaRPr kumimoji="0" lang="en-US"/>
          </a:p>
        </p:txBody>
      </p:sp>
      <p:sp>
        <p:nvSpPr>
          <p:cNvPr id="11" name="コンテンツ プレースホルダ 10"/>
          <p:cNvSpPr>
            <a:spLocks noGrp="1"/>
          </p:cNvSpPr>
          <p:nvPr>
            <p:ph sz="quarter" idx="2"/>
          </p:nvPr>
        </p:nvSpPr>
        <p:spPr>
          <a:xfrm>
            <a:off x="812800" y="2438400"/>
            <a:ext cx="5181600" cy="35814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 12"/>
          <p:cNvSpPr>
            <a:spLocks noGrp="1"/>
          </p:cNvSpPr>
          <p:nvPr>
            <p:ph sz="quarter" idx="4"/>
          </p:nvPr>
        </p:nvSpPr>
        <p:spPr>
          <a:xfrm>
            <a:off x="6400800" y="2438400"/>
            <a:ext cx="5181600" cy="35814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0" name="日付プレースホルダ 9"/>
          <p:cNvSpPr>
            <a:spLocks noGrp="1"/>
          </p:cNvSpPr>
          <p:nvPr>
            <p:ph type="dt" sz="half" idx="15"/>
          </p:nvPr>
        </p:nvSpPr>
        <p:spPr/>
        <p:txBody>
          <a:bodyPr rtlCol="0"/>
          <a:lstStyle/>
          <a:p>
            <a:endParaRPr kumimoji="1" lang="ja-JP" altLang="en-US">
              <a:solidFill>
                <a:srgbClr val="B13F9A"/>
              </a:solidFill>
            </a:endParaRPr>
          </a:p>
        </p:txBody>
      </p:sp>
      <p:sp>
        <p:nvSpPr>
          <p:cNvPr id="12" name="スライド番号プレースホルダ 11"/>
          <p:cNvSpPr>
            <a:spLocks noGrp="1"/>
          </p:cNvSpPr>
          <p:nvPr>
            <p:ph type="sldNum" sz="quarter" idx="16"/>
          </p:nvPr>
        </p:nvSpPr>
        <p:spPr/>
        <p:txBody>
          <a:bodyPr rtlCol="0"/>
          <a:lstStyle/>
          <a:p>
            <a:fld id="{947C19BE-E7A9-40D6-80E3-F5CD2230908C}" type="slidenum">
              <a:rPr kumimoji="1" lang="ja-JP" altLang="en-US" smtClean="0"/>
              <a:pPr/>
              <a:t>‹#›</a:t>
            </a:fld>
            <a:endParaRPr kumimoji="1" lang="ja-JP" altLang="en-US"/>
          </a:p>
        </p:txBody>
      </p:sp>
      <p:sp>
        <p:nvSpPr>
          <p:cNvPr id="14" name="フッター プレースホルダ 13"/>
          <p:cNvSpPr>
            <a:spLocks noGrp="1"/>
          </p:cNvSpPr>
          <p:nvPr>
            <p:ph type="ftr" sz="quarter" idx="17"/>
          </p:nvPr>
        </p:nvSpPr>
        <p:spPr/>
        <p:txBody>
          <a:bodyPr rtlCol="0"/>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16" name="テキスト プレースホルダ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
        <p:nvSpPr>
          <p:cNvPr id="15" name="テキスト プレースホルダ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ja-JP" altLang="en-US" smtClean="0"/>
              <a:t>マスタ テキストの書式設定</a:t>
            </a:r>
          </a:p>
        </p:txBody>
      </p:sp>
    </p:spTree>
    <p:extLst>
      <p:ext uri="{BB962C8B-B14F-4D97-AF65-F5344CB8AC3E}">
        <p14:creationId xmlns:p14="http://schemas.microsoft.com/office/powerpoint/2010/main" val="1014085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p>
            <a:endParaRPr kumimoji="1" lang="ja-JP" altLang="en-US">
              <a:solidFill>
                <a:srgbClr val="B13F9A"/>
              </a:solidFill>
            </a:endParaRPr>
          </a:p>
        </p:txBody>
      </p:sp>
      <p:sp>
        <p:nvSpPr>
          <p:cNvPr id="4" name="フッター プレースホルダ 3"/>
          <p:cNvSpPr>
            <a:spLocks noGrp="1"/>
          </p:cNvSpPr>
          <p:nvPr>
            <p:ph type="ftr" sz="quarter" idx="11"/>
          </p:nvPr>
        </p:nvSpPr>
        <p:spPr/>
        <p:txBody>
          <a:bodyPr/>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5" name="スライド番号プレースホルダ 4"/>
          <p:cNvSpPr>
            <a:spLocks noGrp="1"/>
          </p:cNvSpPr>
          <p:nvPr>
            <p:ph type="sldNum" sz="quarter" idx="12"/>
          </p:nvPr>
        </p:nvSpPr>
        <p:spPr/>
        <p:txBody>
          <a:bodyPr/>
          <a:lstStyle>
            <a:lvl1pPr>
              <a:defRPr>
                <a:solidFill>
                  <a:srgbClr val="FFFFFF"/>
                </a:solidFill>
              </a:defRPr>
            </a:lvl1pPr>
          </a:lstStyle>
          <a:p>
            <a:fld id="{947C19BE-E7A9-40D6-80E3-F5CD2230908C}" type="slidenum">
              <a:rPr kumimoji="1" lang="ja-JP" altLang="en-US" smtClean="0"/>
              <a:pPr/>
              <a:t>‹#›</a:t>
            </a:fld>
            <a:endParaRPr kumimoji="1" lang="ja-JP" altLang="en-US"/>
          </a:p>
        </p:txBody>
      </p:sp>
    </p:spTree>
    <p:extLst>
      <p:ext uri="{BB962C8B-B14F-4D97-AF65-F5344CB8AC3E}">
        <p14:creationId xmlns:p14="http://schemas.microsoft.com/office/powerpoint/2010/main" val="325054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solidFill>
                <a:srgbClr val="B13F9A"/>
              </a:solidFill>
            </a:endParaRPr>
          </a:p>
        </p:txBody>
      </p:sp>
      <p:sp>
        <p:nvSpPr>
          <p:cNvPr id="3" name="フッター プレースホルダ 2"/>
          <p:cNvSpPr>
            <a:spLocks noGrp="1"/>
          </p:cNvSpPr>
          <p:nvPr>
            <p:ph type="ftr" sz="quarter" idx="11"/>
          </p:nvPr>
        </p:nvSpPr>
        <p:spPr/>
        <p:txBody>
          <a:bodyPr/>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4" name="スライド番号プレースホルダ 3"/>
          <p:cNvSpPr>
            <a:spLocks noGrp="1"/>
          </p:cNvSpPr>
          <p:nvPr>
            <p:ph type="sldNum" sz="quarter" idx="12"/>
          </p:nvPr>
        </p:nvSpPr>
        <p:spPr>
          <a:xfrm>
            <a:off x="0" y="6248400"/>
            <a:ext cx="711200" cy="381000"/>
          </a:xfrm>
        </p:spPr>
        <p:txBody>
          <a:bodyPr/>
          <a:lstStyle>
            <a:lvl1pPr>
              <a:defRPr>
                <a:solidFill>
                  <a:schemeClr val="tx2"/>
                </a:solidFill>
              </a:defRPr>
            </a:lvl1pPr>
          </a:lstStyle>
          <a:p>
            <a:fld id="{947C19BE-E7A9-40D6-80E3-F5CD2230908C}" type="slidenum">
              <a:rPr kumimoji="1" lang="ja-JP" altLang="en-US" smtClean="0">
                <a:solidFill>
                  <a:srgbClr val="B13F9A"/>
                </a:solidFill>
              </a:rPr>
              <a:pPr/>
              <a:t>‹#›</a:t>
            </a:fld>
            <a:endParaRPr kumimoji="1" lang="ja-JP" altLang="en-US">
              <a:solidFill>
                <a:srgbClr val="B13F9A"/>
              </a:solidFill>
            </a:endParaRPr>
          </a:p>
        </p:txBody>
      </p:sp>
    </p:spTree>
    <p:extLst>
      <p:ext uri="{BB962C8B-B14F-4D97-AF65-F5344CB8AC3E}">
        <p14:creationId xmlns:p14="http://schemas.microsoft.com/office/powerpoint/2010/main" val="233012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12800" y="273050"/>
            <a:ext cx="10769600" cy="869950"/>
          </a:xfrm>
        </p:spPr>
        <p:txBody>
          <a:bodyPr anchor="ctr"/>
          <a:lstStyle>
            <a:lvl1pPr algn="l">
              <a:buNone/>
              <a:defRPr sz="4400" b="0"/>
            </a:lvl1pPr>
          </a:lstStyle>
          <a:p>
            <a:r>
              <a:rPr kumimoji="0" lang="ja-JP" altLang="en-US" smtClean="0"/>
              <a:t>マスタ タイトルの書式設定</a:t>
            </a:r>
            <a:endParaRPr kumimoji="0" lang="en-US"/>
          </a:p>
        </p:txBody>
      </p:sp>
      <p:sp>
        <p:nvSpPr>
          <p:cNvPr id="5" name="日付プレースホルダ 4"/>
          <p:cNvSpPr>
            <a:spLocks noGrp="1"/>
          </p:cNvSpPr>
          <p:nvPr>
            <p:ph type="dt" sz="half" idx="10"/>
          </p:nvPr>
        </p:nvSpPr>
        <p:spPr/>
        <p:txBody>
          <a:bodyPr/>
          <a:lstStyle/>
          <a:p>
            <a:endParaRPr kumimoji="1" lang="ja-JP" altLang="en-US">
              <a:solidFill>
                <a:srgbClr val="B13F9A"/>
              </a:solidFill>
            </a:endParaRPr>
          </a:p>
        </p:txBody>
      </p:sp>
      <p:sp>
        <p:nvSpPr>
          <p:cNvPr id="6" name="フッター プレースホルダ 5"/>
          <p:cNvSpPr>
            <a:spLocks noGrp="1"/>
          </p:cNvSpPr>
          <p:nvPr>
            <p:ph type="ftr" sz="quarter" idx="11"/>
          </p:nvPr>
        </p:nvSpPr>
        <p:spPr/>
        <p:txBody>
          <a:bodyPr/>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7" name="スライド番号プレースホルダ 6"/>
          <p:cNvSpPr>
            <a:spLocks noGrp="1"/>
          </p:cNvSpPr>
          <p:nvPr>
            <p:ph type="sldNum" sz="quarter" idx="12"/>
          </p:nvPr>
        </p:nvSpPr>
        <p:spPr/>
        <p:txBody>
          <a:bodyPr/>
          <a:lstStyle>
            <a:lvl1pPr>
              <a:defRPr>
                <a:solidFill>
                  <a:srgbClr val="FFFFFF"/>
                </a:solidFill>
              </a:defRPr>
            </a:lvl1pPr>
          </a:lstStyle>
          <a:p>
            <a:fld id="{947C19BE-E7A9-40D6-80E3-F5CD2230908C}" type="slidenum">
              <a:rPr kumimoji="1" lang="ja-JP" altLang="en-US" smtClean="0"/>
              <a:pPr/>
              <a:t>‹#›</a:t>
            </a:fld>
            <a:endParaRPr kumimoji="1" lang="ja-JP" altLang="en-US"/>
          </a:p>
        </p:txBody>
      </p:sp>
      <p:sp>
        <p:nvSpPr>
          <p:cNvPr id="3" name="テキスト プレースホルダ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9" name="コンテンツ プレースホルダ 8"/>
          <p:cNvSpPr>
            <a:spLocks noGrp="1"/>
          </p:cNvSpPr>
          <p:nvPr>
            <p:ph sz="quarter" idx="1"/>
          </p:nvPr>
        </p:nvSpPr>
        <p:spPr>
          <a:xfrm>
            <a:off x="3149600" y="1752600"/>
            <a:ext cx="8534400" cy="44196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extLst>
      <p:ext uri="{BB962C8B-B14F-4D97-AF65-F5344CB8AC3E}">
        <p14:creationId xmlns:p14="http://schemas.microsoft.com/office/powerpoint/2010/main" val="163954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4" name="テキスト プレースホルダ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ja-JP" altLang="en-US" smtClean="0"/>
              <a:t>マスタ テキストの書式設定</a:t>
            </a:r>
          </a:p>
        </p:txBody>
      </p:sp>
      <p:sp>
        <p:nvSpPr>
          <p:cNvPr id="8" name="正方形/長方形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9" name="正方形/長方形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10" name="正方形/長方形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2" name="タイトル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ja-JP" altLang="en-US" smtClean="0"/>
              <a:t>マスタ タイトルの書式設定</a:t>
            </a:r>
            <a:endParaRPr kumimoji="0" lang="en-US"/>
          </a:p>
        </p:txBody>
      </p:sp>
      <p:sp>
        <p:nvSpPr>
          <p:cNvPr id="11" name="正方形/長方形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12" name="日付プレースホルダ 11"/>
          <p:cNvSpPr>
            <a:spLocks noGrp="1"/>
          </p:cNvSpPr>
          <p:nvPr>
            <p:ph type="dt" sz="half" idx="10"/>
          </p:nvPr>
        </p:nvSpPr>
        <p:spPr>
          <a:xfrm>
            <a:off x="8331200" y="6248401"/>
            <a:ext cx="3556000" cy="365125"/>
          </a:xfrm>
        </p:spPr>
        <p:txBody>
          <a:bodyPr rtlCol="0"/>
          <a:lstStyle/>
          <a:p>
            <a:endParaRPr kumimoji="1" lang="ja-JP" altLang="en-US">
              <a:solidFill>
                <a:srgbClr val="B13F9A"/>
              </a:solidFill>
            </a:endParaRPr>
          </a:p>
        </p:txBody>
      </p:sp>
      <p:sp>
        <p:nvSpPr>
          <p:cNvPr id="13" name="スライド番号プレースホルダ 12"/>
          <p:cNvSpPr>
            <a:spLocks noGrp="1"/>
          </p:cNvSpPr>
          <p:nvPr>
            <p:ph type="sldNum" sz="quarter" idx="11"/>
          </p:nvPr>
        </p:nvSpPr>
        <p:spPr>
          <a:xfrm>
            <a:off x="0" y="4667249"/>
            <a:ext cx="1930400" cy="663578"/>
          </a:xfrm>
        </p:spPr>
        <p:txBody>
          <a:bodyPr rtlCol="0"/>
          <a:lstStyle>
            <a:lvl1pPr>
              <a:defRPr sz="2800"/>
            </a:lvl1pPr>
          </a:lstStyle>
          <a:p>
            <a:fld id="{947C19BE-E7A9-40D6-80E3-F5CD2230908C}" type="slidenum">
              <a:rPr kumimoji="1" lang="ja-JP" altLang="en-US" smtClean="0"/>
              <a:pPr/>
              <a:t>‹#›</a:t>
            </a:fld>
            <a:endParaRPr kumimoji="1" lang="ja-JP" altLang="en-US"/>
          </a:p>
        </p:txBody>
      </p:sp>
      <p:sp>
        <p:nvSpPr>
          <p:cNvPr id="14" name="フッター プレースホルダ 13"/>
          <p:cNvSpPr>
            <a:spLocks noGrp="1"/>
          </p:cNvSpPr>
          <p:nvPr>
            <p:ph type="ftr" sz="quarter" idx="12"/>
          </p:nvPr>
        </p:nvSpPr>
        <p:spPr>
          <a:xfrm>
            <a:off x="2133600" y="6248207"/>
            <a:ext cx="6096000" cy="365125"/>
          </a:xfrm>
        </p:spPr>
        <p:txBody>
          <a:bodyPr rtlCol="0"/>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3" name="図プレースホルダ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ja-JP" altLang="en-US" smtClean="0"/>
              <a:t>アイコンをクリックして図を追加</a:t>
            </a:r>
            <a:endParaRPr kumimoji="0" lang="en-US" dirty="0"/>
          </a:p>
        </p:txBody>
      </p:sp>
    </p:spTree>
    <p:extLst>
      <p:ext uri="{BB962C8B-B14F-4D97-AF65-F5344CB8AC3E}">
        <p14:creationId xmlns:p14="http://schemas.microsoft.com/office/powerpoint/2010/main" val="1860338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endParaRPr kumimoji="1" lang="ja-JP" altLang="en-US">
              <a:solidFill>
                <a:srgbClr val="B13F9A"/>
              </a:solidFill>
            </a:endParaRPr>
          </a:p>
        </p:txBody>
      </p:sp>
      <p:sp>
        <p:nvSpPr>
          <p:cNvPr id="5" name="フッター プレースホルダ 4"/>
          <p:cNvSpPr>
            <a:spLocks noGrp="1"/>
          </p:cNvSpPr>
          <p:nvPr>
            <p:ph type="ftr" sz="quarter" idx="11"/>
          </p:nvPr>
        </p:nvSpPr>
        <p:spPr/>
        <p:txBody>
          <a:bodyPr/>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6" name="スライド番号プレースホルダ 5"/>
          <p:cNvSpPr>
            <a:spLocks noGrp="1"/>
          </p:cNvSpPr>
          <p:nvPr>
            <p:ph type="sldNum" sz="quarter" idx="12"/>
          </p:nvPr>
        </p:nvSpPr>
        <p:spPr/>
        <p:txBody>
          <a:bodyPr/>
          <a:lstStyle/>
          <a:p>
            <a:fld id="{947C19BE-E7A9-40D6-80E3-F5CD2230908C}" type="slidenum">
              <a:rPr kumimoji="1" lang="ja-JP" altLang="en-US" smtClean="0"/>
              <a:pPr/>
              <a:t>‹#›</a:t>
            </a:fld>
            <a:endParaRPr kumimoji="1" lang="ja-JP" altLang="en-US"/>
          </a:p>
        </p:txBody>
      </p:sp>
    </p:spTree>
    <p:extLst>
      <p:ext uri="{BB962C8B-B14F-4D97-AF65-F5344CB8AC3E}">
        <p14:creationId xmlns:p14="http://schemas.microsoft.com/office/powerpoint/2010/main" val="2099189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37600" y="609601"/>
            <a:ext cx="2743200" cy="55165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609600" y="609600"/>
            <a:ext cx="7416800" cy="5516564"/>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8737600" y="6248403"/>
            <a:ext cx="2946400" cy="365125"/>
          </a:xfrm>
        </p:spPr>
        <p:txBody>
          <a:bodyPr/>
          <a:lstStyle/>
          <a:p>
            <a:endParaRPr kumimoji="1" lang="ja-JP" altLang="en-US">
              <a:solidFill>
                <a:srgbClr val="B13F9A"/>
              </a:solidFill>
            </a:endParaRPr>
          </a:p>
        </p:txBody>
      </p:sp>
      <p:sp>
        <p:nvSpPr>
          <p:cNvPr id="5" name="フッター プレースホルダ 4"/>
          <p:cNvSpPr>
            <a:spLocks noGrp="1"/>
          </p:cNvSpPr>
          <p:nvPr>
            <p:ph type="ftr" sz="quarter" idx="11"/>
          </p:nvPr>
        </p:nvSpPr>
        <p:spPr>
          <a:xfrm>
            <a:off x="609602" y="6248208"/>
            <a:ext cx="7431311" cy="365125"/>
          </a:xfrm>
        </p:spPr>
        <p:txBody>
          <a:bodyPr/>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7" name="正方形/長方形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sz="1800">
              <a:solidFill>
                <a:prstClr val="white"/>
              </a:solidFill>
            </a:endParaRPr>
          </a:p>
        </p:txBody>
      </p:sp>
      <p:sp>
        <p:nvSpPr>
          <p:cNvPr id="8" name="正方形/長方形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sz="1800">
              <a:solidFill>
                <a:prstClr val="white"/>
              </a:solidFill>
            </a:endParaRPr>
          </a:p>
        </p:txBody>
      </p:sp>
      <p:sp>
        <p:nvSpPr>
          <p:cNvPr id="9" name="正方形/長方形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sz="1800">
              <a:solidFill>
                <a:prstClr val="white"/>
              </a:solidFill>
            </a:endParaRPr>
          </a:p>
        </p:txBody>
      </p:sp>
      <p:sp>
        <p:nvSpPr>
          <p:cNvPr id="6" name="スライド番号プレースホルダ 5"/>
          <p:cNvSpPr>
            <a:spLocks noGrp="1"/>
          </p:cNvSpPr>
          <p:nvPr>
            <p:ph type="sldNum" sz="quarter" idx="12"/>
          </p:nvPr>
        </p:nvSpPr>
        <p:spPr>
          <a:xfrm rot="5400000">
            <a:off x="8075084" y="103716"/>
            <a:ext cx="533400" cy="325968"/>
          </a:xfrm>
        </p:spPr>
        <p:txBody>
          <a:bodyPr/>
          <a:lstStyle/>
          <a:p>
            <a:fld id="{947C19BE-E7A9-40D6-80E3-F5CD2230908C}" type="slidenum">
              <a:rPr kumimoji="1" lang="ja-JP" altLang="en-US" smtClean="0"/>
              <a:pPr/>
              <a:t>‹#›</a:t>
            </a:fld>
            <a:endParaRPr kumimoji="1" lang="ja-JP" altLang="en-US"/>
          </a:p>
        </p:txBody>
      </p:sp>
    </p:spTree>
    <p:extLst>
      <p:ext uri="{BB962C8B-B14F-4D97-AF65-F5344CB8AC3E}">
        <p14:creationId xmlns:p14="http://schemas.microsoft.com/office/powerpoint/2010/main" val="566423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029A272-7A87-46B8-AC52-36FFDFD681A9}" type="datetime1">
              <a:rPr kumimoji="1" lang="ja-JP" altLang="en-US" smtClean="0"/>
              <a:t>2013/7/30</a:t>
            </a:fld>
            <a:endParaRPr kumimoji="1" lang="ja-JP" altLang="en-US"/>
          </a:p>
        </p:txBody>
      </p:sp>
      <p:sp>
        <p:nvSpPr>
          <p:cNvPr id="5" name="Footer Placeholder 4"/>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3552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6CCD1C7-2859-43CB-8232-AD8AC03851F9}" type="datetime1">
              <a:rPr kumimoji="1" lang="ja-JP" altLang="en-US" smtClean="0"/>
              <a:t>2013/7/30</a:t>
            </a:fld>
            <a:endParaRPr kumimoji="1" lang="ja-JP" altLang="en-US"/>
          </a:p>
        </p:txBody>
      </p:sp>
      <p:sp>
        <p:nvSpPr>
          <p:cNvPr id="6" name="Footer Placeholder 5"/>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7" name="Slide Number Placeholder 6"/>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spTree>
    <p:extLst>
      <p:ext uri="{BB962C8B-B14F-4D97-AF65-F5344CB8AC3E}">
        <p14:creationId xmlns:p14="http://schemas.microsoft.com/office/powerpoint/2010/main" val="433001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79BC9585-A597-4963-B29C-2186321A8990}" type="datetime1">
              <a:rPr kumimoji="1" lang="ja-JP" altLang="en-US" smtClean="0"/>
              <a:t>2013/7/30</a:t>
            </a:fld>
            <a:endParaRPr kumimoji="1" lang="ja-JP" altLang="en-US"/>
          </a:p>
        </p:txBody>
      </p:sp>
      <p:sp>
        <p:nvSpPr>
          <p:cNvPr id="8" name="Footer Placeholder 7"/>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9" name="Slide Number Placeholder 8"/>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7483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9912B3A9-52D9-44C5-94AC-91E899384E6B}" type="datetime1">
              <a:rPr kumimoji="1" lang="ja-JP" altLang="en-US" smtClean="0"/>
              <a:t>2013/7/30</a:t>
            </a:fld>
            <a:endParaRPr kumimoji="1" lang="ja-JP" altLang="en-US"/>
          </a:p>
        </p:txBody>
      </p:sp>
      <p:sp>
        <p:nvSpPr>
          <p:cNvPr id="4" name="Footer Placeholder 3"/>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5" name="Slide Number Placeholder 4"/>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231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1F852-3872-49F6-9E20-98665A413062}" type="datetime1">
              <a:rPr kumimoji="1" lang="ja-JP" altLang="en-US" smtClean="0"/>
              <a:t>2013/7/30</a:t>
            </a:fld>
            <a:endParaRPr kumimoji="1" lang="ja-JP" altLang="en-US"/>
          </a:p>
        </p:txBody>
      </p:sp>
      <p:sp>
        <p:nvSpPr>
          <p:cNvPr id="3" name="Footer Placeholder 2"/>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4" name="Slide Number Placeholder 3"/>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spTree>
    <p:extLst>
      <p:ext uri="{BB962C8B-B14F-4D97-AF65-F5344CB8AC3E}">
        <p14:creationId xmlns:p14="http://schemas.microsoft.com/office/powerpoint/2010/main" val="3276588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AD00876-73D9-4BA8-A527-7F72C7DC6A26}" type="datetime1">
              <a:rPr kumimoji="1" lang="ja-JP" altLang="en-US" smtClean="0"/>
              <a:t>2013/7/30</a:t>
            </a:fld>
            <a:endParaRPr kumimoji="1" lang="ja-JP" altLang="en-US"/>
          </a:p>
        </p:txBody>
      </p:sp>
      <p:sp>
        <p:nvSpPr>
          <p:cNvPr id="6" name="Footer Placeholder 5"/>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7" name="Slide Number Placeholder 6"/>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3408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ja-JP" altLang="en-US" smtClean="0"/>
              <a:t>マスター タイトルの書式設定</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23DBE8F-67E6-41BE-B33B-F70CBED0A166}" type="datetime1">
              <a:rPr kumimoji="1" lang="ja-JP" altLang="en-US" smtClean="0"/>
              <a:t>2013/7/30</a:t>
            </a:fld>
            <a:endParaRPr kumimoji="1" lang="ja-JP" altLang="en-US"/>
          </a:p>
        </p:txBody>
      </p:sp>
      <p:sp>
        <p:nvSpPr>
          <p:cNvPr id="6" name="Footer Placeholder 5"/>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7" name="Slide Number Placeholder 6"/>
          <p:cNvSpPr>
            <a:spLocks noGrp="1"/>
          </p:cNvSpPr>
          <p:nvPr>
            <p:ph type="sldNum" sz="quarter" idx="12"/>
          </p:nvPr>
        </p:nvSpPr>
        <p:spPr/>
        <p:txBody>
          <a:bodyPr/>
          <a:lstStyle/>
          <a:p>
            <a:fld id="{546C146C-D462-4665-B9F1-9A482D31927B}" type="slidenum">
              <a:rPr kumimoji="1" lang="ja-JP" altLang="en-US" smtClean="0"/>
              <a:t>‹#›</a:t>
            </a:fld>
            <a:endParaRPr kumimoji="1" lang="ja-JP" altLang="en-US"/>
          </a:p>
        </p:txBody>
      </p:sp>
    </p:spTree>
    <p:extLst>
      <p:ext uri="{BB962C8B-B14F-4D97-AF65-F5344CB8AC3E}">
        <p14:creationId xmlns:p14="http://schemas.microsoft.com/office/powerpoint/2010/main" val="364910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9BE9033-8D42-4F3F-A360-31BA4C8D330E}" type="datetime1">
              <a:rPr kumimoji="1" lang="ja-JP" altLang="en-US" smtClean="0"/>
              <a:t>2013/7/30</a:t>
            </a:fld>
            <a:endParaRPr kumimoji="1" lang="ja-JP" alt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kumimoji="1" lang="ja-JP" altLang="en-US" smtClean="0"/>
              <a:t>異業種交流会 台東ビジネス交流会</a:t>
            </a:r>
            <a:endParaRPr kumimoji="1" lang="ja-JP" alt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46C146C-D462-4665-B9F1-9A482D31927B}" type="slidenum">
              <a:rPr kumimoji="1" lang="ja-JP" altLang="en-US" smtClean="0"/>
              <a:t>‹#›</a:t>
            </a:fld>
            <a:endParaRPr kumimoji="1" lang="ja-JP" altLang="en-US"/>
          </a:p>
        </p:txBody>
      </p:sp>
    </p:spTree>
    <p:extLst>
      <p:ext uri="{BB962C8B-B14F-4D97-AF65-F5344CB8AC3E}">
        <p14:creationId xmlns:p14="http://schemas.microsoft.com/office/powerpoint/2010/main" val="239168941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820" r:id="rId14"/>
    <p:sldLayoutId id="2147483821" r:id="rId15"/>
    <p:sldLayoutId id="2147483822" r:id="rId16"/>
    <p:sldLayoutId id="2147483823" r:id="rId17"/>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dt="0"/>
  <p:txStyles>
    <p:titleStyle>
      <a:lvl1pPr algn="ctr" defTabSz="457200" rtl="0" eaLnBrk="1" latinLnBrk="0" hangingPunct="1">
        <a:spcBef>
          <a:spcPct val="0"/>
        </a:spcBef>
        <a:buNone/>
        <a:defRPr kumimoji="1" sz="4400" kern="1200" cap="none">
          <a:ln w="3175" cmpd="sng">
            <a:noFill/>
          </a:ln>
          <a:solidFill>
            <a:schemeClr val="tx1">
              <a:lumMod val="85000"/>
              <a:lumOff val="15000"/>
            </a:schemeClr>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kumimoji="1"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kumimoji="1"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kumimoji="1"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kumimoji="1"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kumimoji="1"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タイトル プレースホルダ 21"/>
          <p:cNvSpPr>
            <a:spLocks noGrp="1"/>
          </p:cNvSpPr>
          <p:nvPr>
            <p:ph type="title"/>
          </p:nvPr>
        </p:nvSpPr>
        <p:spPr>
          <a:xfrm>
            <a:off x="812800" y="228600"/>
            <a:ext cx="10871200" cy="990600"/>
          </a:xfrm>
          <a:prstGeom prst="rect">
            <a:avLst/>
          </a:prstGeom>
        </p:spPr>
        <p:txBody>
          <a:bodyPr vert="horz" anchor="ctr">
            <a:normAutofit/>
          </a:body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endParaRPr kumimoji="1" lang="ja-JP" altLang="en-US">
              <a:solidFill>
                <a:srgbClr val="B13F9A"/>
              </a:solidFill>
            </a:endParaRPr>
          </a:p>
        </p:txBody>
      </p:sp>
      <p:sp>
        <p:nvSpPr>
          <p:cNvPr id="3" name="フッター プレースホルダ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r>
              <a:rPr kumimoji="1" lang="ja-JP" altLang="en-US" smtClean="0">
                <a:solidFill>
                  <a:srgbClr val="B13F9A"/>
                </a:solidFill>
              </a:rPr>
              <a:t>異業種交流会　台東ビジネス交流会</a:t>
            </a:r>
            <a:endParaRPr kumimoji="1" lang="ja-JP" altLang="en-US">
              <a:solidFill>
                <a:srgbClr val="B13F9A"/>
              </a:solidFill>
            </a:endParaRPr>
          </a:p>
        </p:txBody>
      </p:sp>
      <p:sp>
        <p:nvSpPr>
          <p:cNvPr id="7" name="正方形/長方形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8" name="正方形/長方形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9" name="正方形/長方形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kumimoji="0" lang="en-US" sz="1800">
              <a:solidFill>
                <a:prstClr val="white"/>
              </a:solidFill>
            </a:endParaRPr>
          </a:p>
        </p:txBody>
      </p:sp>
      <p:sp>
        <p:nvSpPr>
          <p:cNvPr id="23" name="スライド番号プレースホルダ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947C19BE-E7A9-40D6-80E3-F5CD2230908C}" type="slidenum">
              <a:rPr kumimoji="1" lang="ja-JP" altLang="en-US" smtClean="0"/>
              <a:pPr/>
              <a:t>‹#›</a:t>
            </a:fld>
            <a:endParaRPr kumimoji="1" lang="ja-JP" altLang="en-US"/>
          </a:p>
        </p:txBody>
      </p:sp>
    </p:spTree>
    <p:extLst>
      <p:ext uri="{BB962C8B-B14F-4D97-AF65-F5344CB8AC3E}">
        <p14:creationId xmlns:p14="http://schemas.microsoft.com/office/powerpoint/2010/main" val="32600333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hdr="0" dt="0"/>
  <p:txStyles>
    <p:titleStyle>
      <a:lvl1pPr algn="l" rtl="0" eaLnBrk="1" latinLnBrk="0" hangingPunct="1">
        <a:spcBef>
          <a:spcPct val="0"/>
        </a:spcBef>
        <a:buNone/>
        <a:defRPr kumimoji="1"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1"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1"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1"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1"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1"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1"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1"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1"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1" sz="18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9.jp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2127＿himawari07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169158" y="0"/>
            <a:ext cx="9144000" cy="6858000"/>
          </a:xfrm>
          <a:prstGeom prst="rect">
            <a:avLst/>
          </a:prstGeom>
          <a:noFill/>
          <a:ln>
            <a:noFill/>
          </a:ln>
        </p:spPr>
      </p:pic>
      <p:sp>
        <p:nvSpPr>
          <p:cNvPr id="13" name="サブタイトル 12"/>
          <p:cNvSpPr>
            <a:spLocks noGrp="1"/>
          </p:cNvSpPr>
          <p:nvPr>
            <p:ph type="subTitle" idx="1"/>
          </p:nvPr>
        </p:nvSpPr>
        <p:spPr>
          <a:xfrm>
            <a:off x="3401955" y="259305"/>
            <a:ext cx="6815669" cy="1320802"/>
          </a:xfrm>
        </p:spPr>
        <p:txBody>
          <a:bodyPr>
            <a:normAutofit/>
          </a:bodyPr>
          <a:lstStyle/>
          <a:p>
            <a:pPr algn="r"/>
            <a:r>
              <a:rPr kumimoji="1" lang="ja-JP" altLang="en-US" sz="1800" dirty="0" smtClean="0">
                <a:solidFill>
                  <a:srgbClr val="ED418B"/>
                </a:solidFill>
                <a:latin typeface="HGS創英角ﾎﾟｯﾌﾟ体" panose="040B0A00000000000000" pitchFamily="50" charset="-128"/>
                <a:ea typeface="HGS創英角ﾎﾟｯﾌﾟ体" panose="040B0A00000000000000" pitchFamily="50" charset="-128"/>
              </a:rPr>
              <a:t>異業種交流会 </a:t>
            </a:r>
            <a:r>
              <a:rPr kumimoji="1" lang="ja-JP" altLang="en-US" sz="2400" dirty="0" smtClean="0">
                <a:solidFill>
                  <a:srgbClr val="ED418B"/>
                </a:solidFill>
                <a:latin typeface="HGS創英角ﾎﾟｯﾌﾟ体" panose="040B0A00000000000000" pitchFamily="50" charset="-128"/>
                <a:ea typeface="HGS創英角ﾎﾟｯﾌﾟ体" panose="040B0A00000000000000" pitchFamily="50" charset="-128"/>
              </a:rPr>
              <a:t>台東ビジネス交流会</a:t>
            </a:r>
            <a:endParaRPr kumimoji="1" lang="ja-JP" altLang="en-US" sz="2400" dirty="0">
              <a:solidFill>
                <a:srgbClr val="ED418B"/>
              </a:solidFill>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1146187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scene3d>
              <a:camera prst="orthographicFront"/>
              <a:lightRig rig="threePt" dir="t"/>
            </a:scene3d>
            <a:sp3d extrusionH="57150">
              <a:bevelT w="38100" h="38100"/>
            </a:sp3d>
          </a:bodyPr>
          <a:lstStyle/>
          <a:p>
            <a:r>
              <a:rPr kumimoji="1" lang="ja-JP" altLang="en-US" dirty="0" smtClean="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rPr>
              <a:t>キャリアとスキルをカタチにしよう！</a:t>
            </a:r>
            <a:endParaRPr kumimoji="1" lang="ja-JP" altLang="en-US" dirty="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endParaRPr>
          </a:p>
        </p:txBody>
      </p:sp>
      <p:sp>
        <p:nvSpPr>
          <p:cNvPr id="3" name="コンテンツ プレースホルダー 2"/>
          <p:cNvSpPr>
            <a:spLocks noGrp="1"/>
          </p:cNvSpPr>
          <p:nvPr>
            <p:ph idx="1"/>
          </p:nvPr>
        </p:nvSpPr>
        <p:spPr>
          <a:xfrm>
            <a:off x="1295402" y="2468031"/>
            <a:ext cx="9601196" cy="3318936"/>
          </a:xfrm>
          <a:ln>
            <a:noFill/>
          </a:ln>
        </p:spPr>
        <p:txBody>
          <a:bodyPr>
            <a:normAutofit fontScale="77500" lnSpcReduction="20000"/>
            <a:scene3d>
              <a:camera prst="orthographicFront"/>
              <a:lightRig rig="threePt" dir="t"/>
            </a:scene3d>
            <a:sp3d extrusionH="57150">
              <a:bevelT w="38100" h="38100" prst="angle"/>
            </a:sp3d>
          </a:bodyPr>
          <a:lstStyle/>
          <a:p>
            <a:pPr marL="0" indent="0">
              <a:buNone/>
            </a:pPr>
            <a:r>
              <a:rPr lang="ja-JP" altLang="en-US" sz="2200" dirty="0">
                <a:ln w="0"/>
                <a:solidFill>
                  <a:schemeClr val="accent1"/>
                </a:solidFill>
                <a:effectLst>
                  <a:outerShdw blurRad="38100" dist="25400" dir="5400000" algn="ctr" rotWithShape="0">
                    <a:srgbClr val="6E747A">
                      <a:alpha val="43000"/>
                    </a:srgbClr>
                  </a:outerShdw>
                </a:effectLst>
                <a:latin typeface="小塚ゴシック Pro H" panose="020B0800000000000000" pitchFamily="34" charset="-128"/>
                <a:ea typeface="小塚ゴシック Pro H" panose="020B0800000000000000" pitchFamily="34" charset="-128"/>
              </a:rPr>
              <a:t>■タイトル </a:t>
            </a:r>
            <a:r>
              <a:rPr lang="en-US" altLang="ja-JP" sz="2200" dirty="0">
                <a:ln w="0"/>
                <a:solidFill>
                  <a:schemeClr val="accent1"/>
                </a:solidFill>
                <a:effectLst>
                  <a:outerShdw blurRad="38100" dist="25400" dir="5400000" algn="ctr" rotWithShape="0">
                    <a:srgbClr val="6E747A">
                      <a:alpha val="43000"/>
                    </a:srgbClr>
                  </a:outerShdw>
                </a:effectLst>
                <a:latin typeface="小塚ゴシック Pro H" panose="020B0800000000000000" pitchFamily="34" charset="-128"/>
                <a:ea typeface="小塚ゴシック Pro H" panose="020B0800000000000000" pitchFamily="34" charset="-128"/>
              </a:rPr>
              <a:t>『</a:t>
            </a:r>
            <a:r>
              <a:rPr lang="ja-JP" altLang="en-US" sz="2200" dirty="0">
                <a:ln w="0"/>
                <a:solidFill>
                  <a:schemeClr val="accent1"/>
                </a:solidFill>
                <a:effectLst>
                  <a:outerShdw blurRad="38100" dist="25400" dir="5400000" algn="ctr" rotWithShape="0">
                    <a:srgbClr val="6E747A">
                      <a:alpha val="43000"/>
                    </a:srgbClr>
                  </a:outerShdw>
                </a:effectLst>
                <a:latin typeface="小塚ゴシック Pro H" panose="020B0800000000000000" pitchFamily="34" charset="-128"/>
                <a:ea typeface="小塚ゴシック Pro H" panose="020B0800000000000000" pitchFamily="34" charset="-128"/>
              </a:rPr>
              <a:t>「オレのビジネス」にもチャリンチャリンをもたらす！ ゲーム＆ＩＴ技術</a:t>
            </a:r>
            <a:r>
              <a:rPr lang="en-US" altLang="ja-JP" sz="2200" dirty="0">
                <a:ln w="0"/>
                <a:solidFill>
                  <a:schemeClr val="accent1"/>
                </a:solidFill>
                <a:effectLst>
                  <a:outerShdw blurRad="38100" dist="25400" dir="5400000" algn="ctr" rotWithShape="0">
                    <a:srgbClr val="6E747A">
                      <a:alpha val="43000"/>
                    </a:srgbClr>
                  </a:outerShdw>
                </a:effectLst>
                <a:latin typeface="小塚ゴシック Pro H" panose="020B0800000000000000" pitchFamily="34" charset="-128"/>
                <a:ea typeface="小塚ゴシック Pro H" panose="020B0800000000000000" pitchFamily="34" charset="-128"/>
              </a:rPr>
              <a:t>』</a:t>
            </a:r>
          </a:p>
          <a:p>
            <a:pPr marL="0" indent="0">
              <a:buNone/>
            </a:pPr>
            <a:endParaRPr lang="en-US" altLang="ja-JP" sz="2200" dirty="0">
              <a:latin typeface="小塚ゴシック Pro H" panose="020B0800000000000000" pitchFamily="34" charset="-128"/>
              <a:ea typeface="小塚ゴシック Pro H" panose="020B0800000000000000" pitchFamily="34" charset="-128"/>
            </a:endParaRPr>
          </a:p>
          <a:p>
            <a:pPr marL="0" indent="0">
              <a:buNone/>
            </a:pPr>
            <a:r>
              <a:rPr lang="en-US" altLang="ja-JP" sz="2600" dirty="0">
                <a:latin typeface="小塚ゴシック Pro H" panose="020B0800000000000000" pitchFamily="34" charset="-128"/>
                <a:ea typeface="小塚ゴシック Pro H" panose="020B0800000000000000" pitchFamily="34" charset="-128"/>
              </a:rPr>
              <a:t>■</a:t>
            </a:r>
            <a:r>
              <a:rPr lang="ja-JP" altLang="en-US" sz="2600" dirty="0">
                <a:latin typeface="小塚ゴシック Pro H" panose="020B0800000000000000" pitchFamily="34" charset="-128"/>
                <a:ea typeface="小塚ゴシック Pro H" panose="020B0800000000000000" pitchFamily="34" charset="-128"/>
              </a:rPr>
              <a:t>コンセプト 楽しみながら</a:t>
            </a:r>
            <a:r>
              <a:rPr lang="ja-JP" altLang="en-US" sz="2600" dirty="0" smtClean="0">
                <a:latin typeface="小塚ゴシック Pro H" panose="020B0800000000000000" pitchFamily="34" charset="-128"/>
                <a:ea typeface="小塚ゴシック Pro H" panose="020B0800000000000000" pitchFamily="34" charset="-128"/>
              </a:rPr>
              <a:t>、</a:t>
            </a:r>
            <a:endParaRPr lang="en-US" altLang="ja-JP" sz="2600" dirty="0" smtClean="0">
              <a:latin typeface="小塚ゴシック Pro H" panose="020B0800000000000000" pitchFamily="34" charset="-128"/>
              <a:ea typeface="小塚ゴシック Pro H" panose="020B0800000000000000" pitchFamily="34" charset="-128"/>
            </a:endParaRPr>
          </a:p>
          <a:p>
            <a:pPr marL="0" indent="0">
              <a:buNone/>
            </a:pPr>
            <a:r>
              <a:rPr lang="ja-JP" altLang="en-US" sz="2600" dirty="0" smtClean="0">
                <a:latin typeface="小塚ゴシック Pro H" panose="020B0800000000000000" pitchFamily="34" charset="-128"/>
                <a:ea typeface="小塚ゴシック Pro H" panose="020B0800000000000000" pitchFamily="34" charset="-128"/>
              </a:rPr>
              <a:t>ビジネスチャンス</a:t>
            </a:r>
            <a:r>
              <a:rPr lang="ja-JP" altLang="en-US" sz="2600" dirty="0">
                <a:latin typeface="小塚ゴシック Pro H" panose="020B0800000000000000" pitchFamily="34" charset="-128"/>
                <a:ea typeface="小塚ゴシック Pro H" panose="020B0800000000000000" pitchFamily="34" charset="-128"/>
              </a:rPr>
              <a:t>のアイデアが得られる</a:t>
            </a:r>
            <a:r>
              <a:rPr lang="ja-JP" altLang="en-US" sz="2600" dirty="0" smtClean="0">
                <a:latin typeface="小塚ゴシック Pro H" panose="020B0800000000000000" pitchFamily="34" charset="-128"/>
                <a:ea typeface="小塚ゴシック Pro H" panose="020B0800000000000000" pitchFamily="34" charset="-128"/>
              </a:rPr>
              <a:t>！</a:t>
            </a:r>
            <a:endParaRPr lang="en-US" altLang="ja-JP" sz="2600" dirty="0" smtClean="0">
              <a:latin typeface="小塚ゴシック Pro H" panose="020B0800000000000000" pitchFamily="34" charset="-128"/>
              <a:ea typeface="小塚ゴシック Pro H" panose="020B0800000000000000" pitchFamily="34" charset="-128"/>
            </a:endParaRPr>
          </a:p>
          <a:p>
            <a:pPr marL="0" indent="0">
              <a:buNone/>
            </a:pPr>
            <a:r>
              <a:rPr lang="ja-JP" altLang="en-US" sz="2600" dirty="0" smtClean="0">
                <a:latin typeface="小塚ゴシック Pro H" panose="020B0800000000000000" pitchFamily="34" charset="-128"/>
                <a:ea typeface="小塚ゴシック Pro H" panose="020B0800000000000000" pitchFamily="34" charset="-128"/>
              </a:rPr>
              <a:t> </a:t>
            </a:r>
            <a:r>
              <a:rPr lang="ja-JP" altLang="en-US" sz="2600" dirty="0">
                <a:latin typeface="小塚ゴシック Pro H" panose="020B0800000000000000" pitchFamily="34" charset="-128"/>
                <a:ea typeface="小塚ゴシック Pro H" panose="020B0800000000000000" pitchFamily="34" charset="-128"/>
              </a:rPr>
              <a:t>ゲーム業界のテクノロジー</a:t>
            </a:r>
            <a:r>
              <a:rPr lang="ja-JP" altLang="en-US" sz="2600" dirty="0" smtClean="0">
                <a:latin typeface="小塚ゴシック Pro H" panose="020B0800000000000000" pitchFamily="34" charset="-128"/>
                <a:ea typeface="小塚ゴシック Pro H" panose="020B0800000000000000" pitchFamily="34" charset="-128"/>
              </a:rPr>
              <a:t>を</a:t>
            </a:r>
            <a:endParaRPr lang="en-US" altLang="ja-JP" sz="2600" dirty="0" smtClean="0">
              <a:latin typeface="小塚ゴシック Pro H" panose="020B0800000000000000" pitchFamily="34" charset="-128"/>
              <a:ea typeface="小塚ゴシック Pro H" panose="020B0800000000000000" pitchFamily="34" charset="-128"/>
            </a:endParaRPr>
          </a:p>
          <a:p>
            <a:pPr marL="0" indent="0">
              <a:buNone/>
            </a:pPr>
            <a:r>
              <a:rPr lang="ja-JP" altLang="en-US" sz="2600" dirty="0" smtClean="0">
                <a:latin typeface="小塚ゴシック Pro H" panose="020B0800000000000000" pitchFamily="34" charset="-128"/>
                <a:ea typeface="小塚ゴシック Pro H" panose="020B0800000000000000" pitchFamily="34" charset="-128"/>
              </a:rPr>
              <a:t>自分</a:t>
            </a:r>
            <a:r>
              <a:rPr lang="ja-JP" altLang="en-US" sz="2600" dirty="0">
                <a:latin typeface="小塚ゴシック Pro H" panose="020B0800000000000000" pitchFamily="34" charset="-128"/>
                <a:ea typeface="小塚ゴシック Pro H" panose="020B0800000000000000" pitchFamily="34" charset="-128"/>
              </a:rPr>
              <a:t>のビジネスに生かすための方法が</a:t>
            </a:r>
            <a:r>
              <a:rPr lang="ja-JP" altLang="en-US" sz="2600" dirty="0" smtClean="0">
                <a:latin typeface="小塚ゴシック Pro H" panose="020B0800000000000000" pitchFamily="34" charset="-128"/>
                <a:ea typeface="小塚ゴシック Pro H" panose="020B0800000000000000" pitchFamily="34" charset="-128"/>
              </a:rPr>
              <a:t>、</a:t>
            </a:r>
            <a:endParaRPr lang="en-US" altLang="ja-JP" sz="2600" dirty="0" smtClean="0">
              <a:latin typeface="小塚ゴシック Pro H" panose="020B0800000000000000" pitchFamily="34" charset="-128"/>
              <a:ea typeface="小塚ゴシック Pro H" panose="020B0800000000000000" pitchFamily="34" charset="-128"/>
            </a:endParaRPr>
          </a:p>
          <a:p>
            <a:pPr marL="0" indent="0">
              <a:buNone/>
            </a:pPr>
            <a:r>
              <a:rPr lang="ja-JP" altLang="en-US" sz="2600" dirty="0" smtClean="0">
                <a:latin typeface="小塚ゴシック Pro H" panose="020B0800000000000000" pitchFamily="34" charset="-128"/>
                <a:ea typeface="小塚ゴシック Pro H" panose="020B0800000000000000" pitchFamily="34" charset="-128"/>
              </a:rPr>
              <a:t> </a:t>
            </a:r>
            <a:r>
              <a:rPr lang="ja-JP" altLang="en-US" sz="2600" dirty="0">
                <a:latin typeface="小塚ゴシック Pro H" panose="020B0800000000000000" pitchFamily="34" charset="-128"/>
                <a:ea typeface="小塚ゴシック Pro H" panose="020B0800000000000000" pitchFamily="34" charset="-128"/>
              </a:rPr>
              <a:t>ゲーム形式で聞けるセミナー。</a:t>
            </a:r>
          </a:p>
          <a:p>
            <a:pPr marL="0" indent="0">
              <a:buNone/>
            </a:pPr>
            <a:endParaRPr lang="ja-JP" altLang="en-US" sz="2200" dirty="0">
              <a:latin typeface="小塚ゴシック Pro H" panose="020B0800000000000000" pitchFamily="34" charset="-128"/>
              <a:ea typeface="小塚ゴシック Pro H" panose="020B0800000000000000" pitchFamily="34" charset="-128"/>
            </a:endParaRPr>
          </a:p>
          <a:p>
            <a:pPr marL="0" indent="0">
              <a:buNone/>
            </a:pPr>
            <a:r>
              <a:rPr lang="ja-JP" altLang="en-US" sz="2200" dirty="0">
                <a:solidFill>
                  <a:srgbClr val="ED8F11"/>
                </a:solidFill>
                <a:latin typeface="小塚ゴシック Pro H" panose="020B0800000000000000" pitchFamily="34" charset="-128"/>
                <a:ea typeface="小塚ゴシック Pro H" panose="020B0800000000000000" pitchFamily="34" charset="-128"/>
              </a:rPr>
              <a:t>田中 一広 氏 に出会える日をお楽しみに！</a:t>
            </a:r>
          </a:p>
          <a:p>
            <a:pPr marL="0" indent="0">
              <a:buNone/>
            </a:pPr>
            <a:endParaRPr kumimoji="1" lang="en-US" altLang="ja-JP" dirty="0" smtClean="0">
              <a:latin typeface="小塚ゴシック Pro H" panose="020B0800000000000000" pitchFamily="34" charset="-128"/>
              <a:ea typeface="小塚ゴシック Pro H" panose="020B0800000000000000" pitchFamily="34" charset="-128"/>
            </a:endParaRPr>
          </a:p>
        </p:txBody>
      </p:sp>
      <p:sp>
        <p:nvSpPr>
          <p:cNvPr id="4" name="フッター プレースホルダー 3"/>
          <p:cNvSpPr>
            <a:spLocks noGrp="1"/>
          </p:cNvSpPr>
          <p:nvPr>
            <p:ph type="ftr" sz="quarter" idx="11"/>
          </p:nvPr>
        </p:nvSpPr>
        <p:spPr/>
        <p:txBody>
          <a:bodyPr/>
          <a:lstStyle/>
          <a:p>
            <a:pPr algn="r"/>
            <a:r>
              <a:rPr lang="ja-JP" altLang="en-US" dirty="0" smtClean="0">
                <a:solidFill>
                  <a:srgbClr val="ED418B"/>
                </a:solidFill>
              </a:rPr>
              <a:t>異業種交流会 台東ビジネス交流会</a:t>
            </a:r>
            <a:endParaRPr lang="ja-JP" altLang="en-US" dirty="0">
              <a:solidFill>
                <a:srgbClr val="ED418B"/>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301" y="3036308"/>
            <a:ext cx="1712984" cy="2442226"/>
          </a:xfrm>
          <a:prstGeom prst="rect">
            <a:avLst/>
          </a:prstGeom>
        </p:spPr>
      </p:pic>
    </p:spTree>
    <p:extLst>
      <p:ext uri="{BB962C8B-B14F-4D97-AF65-F5344CB8AC3E}">
        <p14:creationId xmlns:p14="http://schemas.microsoft.com/office/powerpoint/2010/main" val="1088579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scene3d>
              <a:camera prst="orthographicFront"/>
              <a:lightRig rig="threePt" dir="t"/>
            </a:scene3d>
            <a:sp3d extrusionH="57150">
              <a:bevelT w="38100" h="38100"/>
            </a:sp3d>
          </a:bodyPr>
          <a:lstStyle/>
          <a:p>
            <a:r>
              <a:rPr kumimoji="1" lang="ja-JP" altLang="en-US" dirty="0" smtClean="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rPr>
              <a:t>キャリアとスキルをカタチにしよう！</a:t>
            </a:r>
            <a:endParaRPr kumimoji="1" lang="ja-JP" altLang="en-US" dirty="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endParaRPr>
          </a:p>
        </p:txBody>
      </p:sp>
      <p:sp>
        <p:nvSpPr>
          <p:cNvPr id="3" name="コンテンツ プレースホルダー 2"/>
          <p:cNvSpPr>
            <a:spLocks noGrp="1"/>
          </p:cNvSpPr>
          <p:nvPr>
            <p:ph idx="1"/>
          </p:nvPr>
        </p:nvSpPr>
        <p:spPr>
          <a:xfrm>
            <a:off x="1295402" y="2468031"/>
            <a:ext cx="9601196" cy="3318936"/>
          </a:xfrm>
          <a:ln>
            <a:noFill/>
          </a:ln>
        </p:spPr>
        <p:txBody>
          <a:bodyPr>
            <a:normAutofit/>
            <a:scene3d>
              <a:camera prst="orthographicFront"/>
              <a:lightRig rig="threePt" dir="t"/>
            </a:scene3d>
            <a:sp3d extrusionH="57150">
              <a:bevelT w="38100" h="38100" prst="angle"/>
            </a:sp3d>
          </a:bodyPr>
          <a:lstStyle/>
          <a:p>
            <a:pPr marL="0" indent="0">
              <a:buNone/>
            </a:pPr>
            <a:r>
              <a:rPr kumimoji="1" lang="en-US" altLang="ja-JP" dirty="0" smtClean="0">
                <a:latin typeface="小塚ゴシック Pro H" panose="020B0800000000000000" pitchFamily="34" charset="-128"/>
                <a:ea typeface="小塚ゴシック Pro H" panose="020B0800000000000000" pitchFamily="34" charset="-128"/>
              </a:rPr>
              <a:t>2013</a:t>
            </a:r>
            <a:r>
              <a:rPr kumimoji="1" lang="ja-JP" altLang="en-US" dirty="0" smtClean="0">
                <a:latin typeface="小塚ゴシック Pro H" panose="020B0800000000000000" pitchFamily="34" charset="-128"/>
                <a:ea typeface="小塚ゴシック Pro H" panose="020B0800000000000000" pitchFamily="34" charset="-128"/>
              </a:rPr>
              <a:t>年</a:t>
            </a:r>
            <a:r>
              <a:rPr kumimoji="1" lang="en-US" altLang="ja-JP" dirty="0" smtClean="0">
                <a:latin typeface="小塚ゴシック Pro H" panose="020B0800000000000000" pitchFamily="34" charset="-128"/>
                <a:ea typeface="小塚ゴシック Pro H" panose="020B0800000000000000" pitchFamily="34" charset="-128"/>
              </a:rPr>
              <a:t>8</a:t>
            </a:r>
            <a:r>
              <a:rPr kumimoji="1" lang="ja-JP" altLang="en-US" dirty="0" smtClean="0">
                <a:latin typeface="小塚ゴシック Pro H" panose="020B0800000000000000" pitchFamily="34" charset="-128"/>
                <a:ea typeface="小塚ゴシック Pro H" panose="020B0800000000000000" pitchFamily="34" charset="-128"/>
              </a:rPr>
              <a:t>月</a:t>
            </a:r>
            <a:r>
              <a:rPr kumimoji="1" lang="en-US" altLang="ja-JP" dirty="0" smtClean="0">
                <a:latin typeface="小塚ゴシック Pro H" panose="020B0800000000000000" pitchFamily="34" charset="-128"/>
                <a:ea typeface="小塚ゴシック Pro H" panose="020B0800000000000000" pitchFamily="34" charset="-128"/>
              </a:rPr>
              <a:t>31</a:t>
            </a:r>
            <a:r>
              <a:rPr kumimoji="1" lang="ja-JP" altLang="en-US" dirty="0" smtClean="0">
                <a:latin typeface="小塚ゴシック Pro H" panose="020B0800000000000000" pitchFamily="34" charset="-128"/>
                <a:ea typeface="小塚ゴシック Pro H" panose="020B0800000000000000" pitchFamily="34" charset="-128"/>
              </a:rPr>
              <a:t>日土曜日</a:t>
            </a:r>
            <a:endParaRPr kumimoji="1" lang="en-US" altLang="ja-JP" dirty="0" smtClean="0">
              <a:latin typeface="小塚ゴシック Pro H" panose="020B0800000000000000" pitchFamily="34" charset="-128"/>
              <a:ea typeface="小塚ゴシック Pro H" panose="020B0800000000000000" pitchFamily="34" charset="-128"/>
            </a:endParaRPr>
          </a:p>
          <a:p>
            <a:pPr marL="0" lvl="0" indent="0">
              <a:buClr>
                <a:srgbClr val="83992A"/>
              </a:buClr>
              <a:buNone/>
            </a:pPr>
            <a:r>
              <a:rPr kumimoji="1" lang="ja-JP" altLang="en-US" dirty="0" smtClean="0">
                <a:latin typeface="小塚ゴシック Pro H" panose="020B0800000000000000" pitchFamily="34" charset="-128"/>
                <a:ea typeface="小塚ゴシック Pro H" panose="020B0800000000000000" pitchFamily="34" charset="-128"/>
              </a:rPr>
              <a:t>　台東ビジネス交流会主催講演会</a:t>
            </a:r>
            <a:r>
              <a:rPr lang="ja-JP" altLang="en-US" sz="1600" dirty="0">
                <a:solidFill>
                  <a:prstClr val="black">
                    <a:lumMod val="85000"/>
                    <a:lumOff val="15000"/>
                  </a:prstClr>
                </a:solidFill>
                <a:latin typeface="小塚ゴシック Pro H" panose="020B0800000000000000" pitchFamily="34" charset="-128"/>
                <a:ea typeface="小塚ゴシック Pro H" panose="020B0800000000000000" pitchFamily="34" charset="-128"/>
              </a:rPr>
              <a:t>（台東区生涯学習センター）</a:t>
            </a:r>
            <a:endParaRPr lang="en-US" altLang="ja-JP" sz="1600" dirty="0">
              <a:solidFill>
                <a:prstClr val="black">
                  <a:lumMod val="85000"/>
                  <a:lumOff val="15000"/>
                </a:prstClr>
              </a:solidFill>
              <a:latin typeface="小塚ゴシック Pro H" panose="020B0800000000000000" pitchFamily="34" charset="-128"/>
              <a:ea typeface="小塚ゴシック Pro H" panose="020B0800000000000000" pitchFamily="34" charset="-128"/>
            </a:endParaRPr>
          </a:p>
          <a:p>
            <a:pPr marL="0" indent="0">
              <a:buNone/>
            </a:pPr>
            <a:r>
              <a:rPr lang="en-US" altLang="ja-JP" dirty="0" smtClean="0">
                <a:latin typeface="小塚ゴシック Pro H" panose="020B0800000000000000" pitchFamily="34" charset="-128"/>
                <a:ea typeface="小塚ゴシック Pro H" panose="020B0800000000000000" pitchFamily="34" charset="-128"/>
              </a:rPr>
              <a:t>2013</a:t>
            </a:r>
            <a:r>
              <a:rPr lang="ja-JP" altLang="en-US" dirty="0" smtClean="0">
                <a:latin typeface="小塚ゴシック Pro H" panose="020B0800000000000000" pitchFamily="34" charset="-128"/>
                <a:ea typeface="小塚ゴシック Pro H" panose="020B0800000000000000" pitchFamily="34" charset="-128"/>
              </a:rPr>
              <a:t>年</a:t>
            </a:r>
            <a:r>
              <a:rPr lang="en-US" altLang="ja-JP" dirty="0" smtClean="0">
                <a:latin typeface="小塚ゴシック Pro H" panose="020B0800000000000000" pitchFamily="34" charset="-128"/>
                <a:ea typeface="小塚ゴシック Pro H" panose="020B0800000000000000" pitchFamily="34" charset="-128"/>
              </a:rPr>
              <a:t>10</a:t>
            </a:r>
            <a:r>
              <a:rPr lang="ja-JP" altLang="en-US" dirty="0" smtClean="0">
                <a:latin typeface="小塚ゴシック Pro H" panose="020B0800000000000000" pitchFamily="34" charset="-128"/>
                <a:ea typeface="小塚ゴシック Pro H" panose="020B0800000000000000" pitchFamily="34" charset="-128"/>
              </a:rPr>
              <a:t>月</a:t>
            </a:r>
            <a:r>
              <a:rPr lang="en-US" altLang="ja-JP" dirty="0" smtClean="0">
                <a:latin typeface="小塚ゴシック Pro H" panose="020B0800000000000000" pitchFamily="34" charset="-128"/>
                <a:ea typeface="小塚ゴシック Pro H" panose="020B0800000000000000" pitchFamily="34" charset="-128"/>
              </a:rPr>
              <a:t>30</a:t>
            </a:r>
            <a:r>
              <a:rPr lang="ja-JP" altLang="en-US" dirty="0" smtClean="0">
                <a:latin typeface="小塚ゴシック Pro H" panose="020B0800000000000000" pitchFamily="34" charset="-128"/>
                <a:ea typeface="小塚ゴシック Pro H" panose="020B0800000000000000" pitchFamily="34" charset="-128"/>
              </a:rPr>
              <a:t>日水曜日～</a:t>
            </a:r>
            <a:r>
              <a:rPr lang="en-US" altLang="ja-JP" dirty="0" smtClean="0">
                <a:latin typeface="小塚ゴシック Pro H" panose="020B0800000000000000" pitchFamily="34" charset="-128"/>
                <a:ea typeface="小塚ゴシック Pro H" panose="020B0800000000000000" pitchFamily="34" charset="-128"/>
              </a:rPr>
              <a:t>11</a:t>
            </a:r>
            <a:r>
              <a:rPr lang="ja-JP" altLang="en-US" dirty="0" smtClean="0">
                <a:latin typeface="小塚ゴシック Pro H" panose="020B0800000000000000" pitchFamily="34" charset="-128"/>
                <a:ea typeface="小塚ゴシック Pro H" panose="020B0800000000000000" pitchFamily="34" charset="-128"/>
              </a:rPr>
              <a:t>月</a:t>
            </a:r>
            <a:r>
              <a:rPr lang="en-US" altLang="ja-JP" dirty="0" smtClean="0">
                <a:latin typeface="小塚ゴシック Pro H" panose="020B0800000000000000" pitchFamily="34" charset="-128"/>
                <a:ea typeface="小塚ゴシック Pro H" panose="020B0800000000000000" pitchFamily="34" charset="-128"/>
              </a:rPr>
              <a:t>1</a:t>
            </a:r>
            <a:r>
              <a:rPr lang="ja-JP" altLang="en-US" dirty="0" smtClean="0">
                <a:latin typeface="小塚ゴシック Pro H" panose="020B0800000000000000" pitchFamily="34" charset="-128"/>
                <a:ea typeface="小塚ゴシック Pro H" panose="020B0800000000000000" pitchFamily="34" charset="-128"/>
              </a:rPr>
              <a:t>日</a:t>
            </a:r>
            <a:r>
              <a:rPr lang="ja-JP" altLang="en-US" dirty="0">
                <a:latin typeface="小塚ゴシック Pro H" panose="020B0800000000000000" pitchFamily="34" charset="-128"/>
                <a:ea typeface="小塚ゴシック Pro H" panose="020B0800000000000000" pitchFamily="34" charset="-128"/>
              </a:rPr>
              <a:t>金曜日</a:t>
            </a:r>
            <a:endParaRPr lang="en-US" altLang="ja-JP" dirty="0" smtClean="0">
              <a:latin typeface="小塚ゴシック Pro H" panose="020B0800000000000000" pitchFamily="34" charset="-128"/>
              <a:ea typeface="小塚ゴシック Pro H" panose="020B0800000000000000" pitchFamily="34" charset="-128"/>
            </a:endParaRPr>
          </a:p>
          <a:p>
            <a:pPr marL="0" indent="0">
              <a:buNone/>
            </a:pPr>
            <a:r>
              <a:rPr kumimoji="1" lang="ja-JP" altLang="en-US" dirty="0">
                <a:latin typeface="小塚ゴシック Pro H" panose="020B0800000000000000" pitchFamily="34" charset="-128"/>
                <a:ea typeface="小塚ゴシック Pro H" panose="020B0800000000000000" pitchFamily="34" charset="-128"/>
              </a:rPr>
              <a:t>　</a:t>
            </a:r>
            <a:r>
              <a:rPr kumimoji="1" lang="ja-JP" altLang="en-US" dirty="0" smtClean="0">
                <a:latin typeface="小塚ゴシック Pro H" panose="020B0800000000000000" pitchFamily="34" charset="-128"/>
                <a:ea typeface="小塚ゴシック Pro H" panose="020B0800000000000000" pitchFamily="34" charset="-128"/>
              </a:rPr>
              <a:t>東京都産業交流展</a:t>
            </a:r>
            <a:r>
              <a:rPr kumimoji="1" lang="en-US" altLang="ja-JP" dirty="0" smtClean="0">
                <a:latin typeface="小塚ゴシック Pro H" panose="020B0800000000000000" pitchFamily="34" charset="-128"/>
                <a:ea typeface="小塚ゴシック Pro H" panose="020B0800000000000000" pitchFamily="34" charset="-128"/>
              </a:rPr>
              <a:t>2013</a:t>
            </a:r>
            <a:r>
              <a:rPr kumimoji="1" lang="ja-JP" altLang="en-US" sz="1600" dirty="0" smtClean="0">
                <a:latin typeface="小塚ゴシック Pro H" panose="020B0800000000000000" pitchFamily="34" charset="-128"/>
                <a:ea typeface="小塚ゴシック Pro H" panose="020B0800000000000000" pitchFamily="34" charset="-128"/>
              </a:rPr>
              <a:t>（東京ビックサイト）</a:t>
            </a:r>
            <a:endParaRPr kumimoji="1" lang="en-US" altLang="ja-JP" sz="1600" dirty="0" smtClean="0">
              <a:latin typeface="小塚ゴシック Pro H" panose="020B0800000000000000" pitchFamily="34" charset="-128"/>
              <a:ea typeface="小塚ゴシック Pro H" panose="020B0800000000000000" pitchFamily="34" charset="-128"/>
            </a:endParaRPr>
          </a:p>
          <a:p>
            <a:pPr marL="0" indent="0">
              <a:buNone/>
            </a:pPr>
            <a:r>
              <a:rPr lang="en-US" altLang="ja-JP" dirty="0" smtClean="0">
                <a:latin typeface="小塚ゴシック Pro H" panose="020B0800000000000000" pitchFamily="34" charset="-128"/>
                <a:ea typeface="小塚ゴシック Pro H" panose="020B0800000000000000" pitchFamily="34" charset="-128"/>
              </a:rPr>
              <a:t>2013</a:t>
            </a:r>
            <a:r>
              <a:rPr lang="ja-JP" altLang="en-US" dirty="0" smtClean="0">
                <a:latin typeface="小塚ゴシック Pro H" panose="020B0800000000000000" pitchFamily="34" charset="-128"/>
                <a:ea typeface="小塚ゴシック Pro H" panose="020B0800000000000000" pitchFamily="34" charset="-128"/>
              </a:rPr>
              <a:t>年</a:t>
            </a:r>
            <a:r>
              <a:rPr lang="en-US" altLang="ja-JP" dirty="0" smtClean="0">
                <a:latin typeface="小塚ゴシック Pro H" panose="020B0800000000000000" pitchFamily="34" charset="-128"/>
                <a:ea typeface="小塚ゴシック Pro H" panose="020B0800000000000000" pitchFamily="34" charset="-128"/>
              </a:rPr>
              <a:t>11</a:t>
            </a:r>
            <a:r>
              <a:rPr lang="ja-JP" altLang="en-US" dirty="0" smtClean="0">
                <a:latin typeface="小塚ゴシック Pro H" panose="020B0800000000000000" pitchFamily="34" charset="-128"/>
                <a:ea typeface="小塚ゴシック Pro H" panose="020B0800000000000000" pitchFamily="34" charset="-128"/>
              </a:rPr>
              <a:t>月</a:t>
            </a:r>
            <a:r>
              <a:rPr lang="en-US" altLang="ja-JP" dirty="0" smtClean="0">
                <a:latin typeface="小塚ゴシック Pro H" panose="020B0800000000000000" pitchFamily="34" charset="-128"/>
                <a:ea typeface="小塚ゴシック Pro H" panose="020B0800000000000000" pitchFamily="34" charset="-128"/>
              </a:rPr>
              <a:t>16</a:t>
            </a:r>
            <a:r>
              <a:rPr lang="ja-JP" altLang="en-US" dirty="0" smtClean="0">
                <a:latin typeface="小塚ゴシック Pro H" panose="020B0800000000000000" pitchFamily="34" charset="-128"/>
                <a:ea typeface="小塚ゴシック Pro H" panose="020B0800000000000000" pitchFamily="34" charset="-128"/>
              </a:rPr>
              <a:t>日土曜日～</a:t>
            </a:r>
            <a:r>
              <a:rPr lang="en-US" altLang="ja-JP" dirty="0" smtClean="0">
                <a:latin typeface="小塚ゴシック Pro H" panose="020B0800000000000000" pitchFamily="34" charset="-128"/>
                <a:ea typeface="小塚ゴシック Pro H" panose="020B0800000000000000" pitchFamily="34" charset="-128"/>
              </a:rPr>
              <a:t>11</a:t>
            </a:r>
            <a:r>
              <a:rPr lang="ja-JP" altLang="en-US" dirty="0" smtClean="0">
                <a:latin typeface="小塚ゴシック Pro H" panose="020B0800000000000000" pitchFamily="34" charset="-128"/>
                <a:ea typeface="小塚ゴシック Pro H" panose="020B0800000000000000" pitchFamily="34" charset="-128"/>
              </a:rPr>
              <a:t>月</a:t>
            </a:r>
            <a:r>
              <a:rPr lang="en-US" altLang="ja-JP" dirty="0" smtClean="0">
                <a:latin typeface="小塚ゴシック Pro H" panose="020B0800000000000000" pitchFamily="34" charset="-128"/>
                <a:ea typeface="小塚ゴシック Pro H" panose="020B0800000000000000" pitchFamily="34" charset="-128"/>
              </a:rPr>
              <a:t>17</a:t>
            </a:r>
            <a:r>
              <a:rPr lang="ja-JP" altLang="en-US" dirty="0" smtClean="0">
                <a:latin typeface="小塚ゴシック Pro H" panose="020B0800000000000000" pitchFamily="34" charset="-128"/>
                <a:ea typeface="小塚ゴシック Pro H" panose="020B0800000000000000" pitchFamily="34" charset="-128"/>
              </a:rPr>
              <a:t>日日曜日</a:t>
            </a:r>
            <a:endParaRPr lang="en-US" altLang="ja-JP" dirty="0" smtClean="0">
              <a:latin typeface="小塚ゴシック Pro H" panose="020B0800000000000000" pitchFamily="34" charset="-128"/>
              <a:ea typeface="小塚ゴシック Pro H" panose="020B0800000000000000" pitchFamily="34" charset="-128"/>
            </a:endParaRPr>
          </a:p>
          <a:p>
            <a:pPr marL="0" indent="0">
              <a:buNone/>
            </a:pPr>
            <a:r>
              <a:rPr kumimoji="1" lang="ja-JP" altLang="en-US" dirty="0">
                <a:latin typeface="小塚ゴシック Pro H" panose="020B0800000000000000" pitchFamily="34" charset="-128"/>
                <a:ea typeface="小塚ゴシック Pro H" panose="020B0800000000000000" pitchFamily="34" charset="-128"/>
              </a:rPr>
              <a:t>　</a:t>
            </a:r>
            <a:r>
              <a:rPr kumimoji="1" lang="ja-JP" altLang="en-US" dirty="0" smtClean="0">
                <a:latin typeface="小塚ゴシック Pro H" panose="020B0800000000000000" pitchFamily="34" charset="-128"/>
                <a:ea typeface="小塚ゴシック Pro H" panose="020B0800000000000000" pitchFamily="34" charset="-128"/>
              </a:rPr>
              <a:t>台東区環境フェスタ</a:t>
            </a:r>
            <a:r>
              <a:rPr kumimoji="1" lang="en-US" altLang="ja-JP" dirty="0" smtClean="0">
                <a:latin typeface="小塚ゴシック Pro H" panose="020B0800000000000000" pitchFamily="34" charset="-128"/>
                <a:ea typeface="小塚ゴシック Pro H" panose="020B0800000000000000" pitchFamily="34" charset="-128"/>
              </a:rPr>
              <a:t>2013</a:t>
            </a:r>
            <a:r>
              <a:rPr kumimoji="1" lang="ja-JP" altLang="en-US" sz="1600" dirty="0" smtClean="0">
                <a:latin typeface="小塚ゴシック Pro H" panose="020B0800000000000000" pitchFamily="34" charset="-128"/>
                <a:ea typeface="小塚ゴシック Pro H" panose="020B0800000000000000" pitchFamily="34" charset="-128"/>
              </a:rPr>
              <a:t>（台東区生涯学習センター）</a:t>
            </a:r>
            <a:endParaRPr kumimoji="1" lang="en-US" altLang="ja-JP" sz="1600" dirty="0" smtClean="0">
              <a:latin typeface="小塚ゴシック Pro H" panose="020B0800000000000000" pitchFamily="34" charset="-128"/>
              <a:ea typeface="小塚ゴシック Pro H" panose="020B0800000000000000" pitchFamily="34" charset="-128"/>
            </a:endParaRPr>
          </a:p>
        </p:txBody>
      </p:sp>
      <p:sp>
        <p:nvSpPr>
          <p:cNvPr id="4" name="フッター プレースホルダー 3"/>
          <p:cNvSpPr>
            <a:spLocks noGrp="1"/>
          </p:cNvSpPr>
          <p:nvPr>
            <p:ph type="ftr" sz="quarter" idx="11"/>
          </p:nvPr>
        </p:nvSpPr>
        <p:spPr/>
        <p:txBody>
          <a:bodyPr/>
          <a:lstStyle/>
          <a:p>
            <a:pPr algn="r"/>
            <a:r>
              <a:rPr lang="ja-JP" altLang="en-US" dirty="0" smtClean="0">
                <a:solidFill>
                  <a:srgbClr val="ED418B"/>
                </a:solidFill>
              </a:rPr>
              <a:t>異業種交流会 台東ビジネス交流会</a:t>
            </a:r>
            <a:endParaRPr lang="ja-JP" altLang="en-US" dirty="0">
              <a:solidFill>
                <a:srgbClr val="ED418B"/>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301" y="3036308"/>
            <a:ext cx="1712984" cy="2442226"/>
          </a:xfrm>
          <a:prstGeom prst="rect">
            <a:avLst/>
          </a:prstGeom>
        </p:spPr>
      </p:pic>
    </p:spTree>
    <p:extLst>
      <p:ext uri="{BB962C8B-B14F-4D97-AF65-F5344CB8AC3E}">
        <p14:creationId xmlns:p14="http://schemas.microsoft.com/office/powerpoint/2010/main" val="3588867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scene3d>
              <a:camera prst="orthographicFront"/>
              <a:lightRig rig="threePt" dir="t"/>
            </a:scene3d>
            <a:sp3d extrusionH="57150">
              <a:bevelT w="38100" h="38100"/>
            </a:sp3d>
          </a:bodyPr>
          <a:lstStyle/>
          <a:p>
            <a:r>
              <a:rPr kumimoji="1" lang="ja-JP" altLang="en-US" dirty="0" smtClean="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rPr>
              <a:t>キャリアとスキルをカタチにしよう！</a:t>
            </a:r>
            <a:endParaRPr kumimoji="1" lang="ja-JP" altLang="en-US" dirty="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endParaRPr>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0" y="2698749"/>
            <a:ext cx="3810000" cy="2857500"/>
          </a:xfrm>
          <a:ln>
            <a:noFill/>
          </a:ln>
        </p:spPr>
      </p:pic>
      <p:sp>
        <p:nvSpPr>
          <p:cNvPr id="4" name="フッター プレースホルダー 3"/>
          <p:cNvSpPr>
            <a:spLocks noGrp="1"/>
          </p:cNvSpPr>
          <p:nvPr>
            <p:ph type="ftr" sz="quarter" idx="11"/>
          </p:nvPr>
        </p:nvSpPr>
        <p:spPr/>
        <p:txBody>
          <a:bodyPr/>
          <a:lstStyle/>
          <a:p>
            <a:pPr algn="r"/>
            <a:r>
              <a:rPr lang="ja-JP" altLang="en-US" dirty="0" smtClean="0">
                <a:solidFill>
                  <a:srgbClr val="ED418B"/>
                </a:solidFill>
              </a:rPr>
              <a:t>異業種交流会 台東ビジネス交流会</a:t>
            </a:r>
            <a:endParaRPr lang="ja-JP" altLang="en-US" dirty="0">
              <a:solidFill>
                <a:srgbClr val="ED418B"/>
              </a:solidFill>
            </a:endParaRPr>
          </a:p>
        </p:txBody>
      </p:sp>
      <p:sp>
        <p:nvSpPr>
          <p:cNvPr id="7" name="テキスト ボックス 6"/>
          <p:cNvSpPr txBox="1"/>
          <p:nvPr/>
        </p:nvSpPr>
        <p:spPr>
          <a:xfrm>
            <a:off x="6719455" y="2698749"/>
            <a:ext cx="3144981" cy="646331"/>
          </a:xfrm>
          <a:prstGeom prst="rect">
            <a:avLst/>
          </a:prstGeom>
          <a:noFill/>
        </p:spPr>
        <p:txBody>
          <a:bodyPr wrap="square" rtlCol="0">
            <a:spAutoFit/>
          </a:bodyPr>
          <a:lstStyle/>
          <a:p>
            <a:r>
              <a:rPr lang="ja-JP" altLang="en-US" b="1" dirty="0"/>
              <a:t>那須ブランド</a:t>
            </a:r>
            <a:r>
              <a:rPr lang="ja-JP" altLang="en-US" dirty="0"/>
              <a:t>に認定されている「稲の沢 みどり米</a:t>
            </a:r>
            <a:r>
              <a:rPr lang="ja-JP" altLang="en-US" dirty="0" smtClean="0"/>
              <a:t>」です。</a:t>
            </a:r>
            <a:endParaRPr kumimoji="1" lang="ja-JP" altLang="en-US" dirty="0"/>
          </a:p>
        </p:txBody>
      </p:sp>
      <p:sp>
        <p:nvSpPr>
          <p:cNvPr id="8" name="テキスト ボックス 7"/>
          <p:cNvSpPr txBox="1"/>
          <p:nvPr/>
        </p:nvSpPr>
        <p:spPr>
          <a:xfrm>
            <a:off x="6719455" y="3560618"/>
            <a:ext cx="3519054" cy="1754326"/>
          </a:xfrm>
          <a:prstGeom prst="rect">
            <a:avLst/>
          </a:prstGeom>
          <a:noFill/>
        </p:spPr>
        <p:txBody>
          <a:bodyPr wrap="square" rtlCol="0">
            <a:spAutoFit/>
          </a:bodyPr>
          <a:lstStyle/>
          <a:p>
            <a:r>
              <a:rPr lang="ja-JP" altLang="en-US" dirty="0"/>
              <a:t>緑に囲まれた那須町稲沢（６０号線付近）で、作られて</a:t>
            </a:r>
            <a:r>
              <a:rPr lang="ja-JP" altLang="en-US" dirty="0" smtClean="0"/>
              <a:t>いま</a:t>
            </a:r>
            <a:r>
              <a:rPr lang="ja-JP" altLang="en-US" dirty="0"/>
              <a:t>す</a:t>
            </a:r>
            <a:r>
              <a:rPr lang="ja-JP" altLang="en-US" dirty="0" smtClean="0"/>
              <a:t>。</a:t>
            </a:r>
            <a:endParaRPr lang="ja-JP" altLang="en-US" dirty="0"/>
          </a:p>
          <a:p>
            <a:r>
              <a:rPr lang="ja-JP" altLang="en-US" dirty="0"/>
              <a:t> 生産者の名前もみどりさん。</a:t>
            </a:r>
          </a:p>
          <a:p>
            <a:r>
              <a:rPr lang="ja-JP" altLang="en-US" dirty="0"/>
              <a:t> 那須町では、こだわりのお米を独自の安心・安全な方法での生産を</a:t>
            </a:r>
            <a:r>
              <a:rPr lang="ja-JP" altLang="en-US" dirty="0" smtClean="0"/>
              <a:t>頑張っています。</a:t>
            </a:r>
            <a:endParaRPr kumimoji="1" lang="ja-JP" altLang="en-US" dirty="0"/>
          </a:p>
        </p:txBody>
      </p:sp>
    </p:spTree>
    <p:extLst>
      <p:ext uri="{BB962C8B-B14F-4D97-AF65-F5344CB8AC3E}">
        <p14:creationId xmlns:p14="http://schemas.microsoft.com/office/powerpoint/2010/main" val="431700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8"/>
          <p:cNvSpPr>
            <a:spLocks noGrp="1"/>
          </p:cNvSpPr>
          <p:nvPr>
            <p:ph type="ctrTitle"/>
          </p:nvPr>
        </p:nvSpPr>
        <p:spPr>
          <a:xfrm>
            <a:off x="1952596" y="5286388"/>
            <a:ext cx="8429684" cy="614354"/>
          </a:xfrm>
        </p:spPr>
        <p:txBody>
          <a:bodyPr>
            <a:noAutofit/>
          </a:bodyPr>
          <a:lstStyle/>
          <a:p>
            <a:r>
              <a:rPr lang="ja-JP" altLang="en-US" sz="3600" dirty="0"/>
              <a:t>ビジネススタンダード＋＋を目指して</a:t>
            </a:r>
          </a:p>
        </p:txBody>
      </p:sp>
      <p:sp>
        <p:nvSpPr>
          <p:cNvPr id="10" name="サブタイトル 9"/>
          <p:cNvSpPr>
            <a:spLocks noGrp="1"/>
          </p:cNvSpPr>
          <p:nvPr>
            <p:ph type="subTitle" idx="1"/>
          </p:nvPr>
        </p:nvSpPr>
        <p:spPr/>
        <p:txBody>
          <a:bodyPr>
            <a:normAutofit/>
          </a:bodyPr>
          <a:lstStyle/>
          <a:p>
            <a:pPr algn="r"/>
            <a:r>
              <a:rPr lang="ja-JP" altLang="en-US" sz="3200" dirty="0"/>
              <a:t>台東ビジネス交流会　✉</a:t>
            </a:r>
            <a:r>
              <a:rPr kumimoji="1" lang="ja-JP" altLang="en-US" dirty="0" smtClean="0"/>
              <a:t>：</a:t>
            </a:r>
            <a:r>
              <a:rPr kumimoji="1" lang="en-US" altLang="ja-JP" dirty="0" smtClean="0"/>
              <a:t>furukawakeiri@titan.ocn.ne.jp</a:t>
            </a:r>
            <a:endParaRPr kumimoji="1" lang="ja-JP" altLang="en-US" dirty="0"/>
          </a:p>
        </p:txBody>
      </p:sp>
      <p:graphicFrame>
        <p:nvGraphicFramePr>
          <p:cNvPr id="11" name="図表 10"/>
          <p:cNvGraphicFramePr/>
          <p:nvPr/>
        </p:nvGraphicFramePr>
        <p:xfrm>
          <a:off x="2809852" y="571480"/>
          <a:ext cx="6334148" cy="4889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1542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2127＿himawari0719"/>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1169158" y="0"/>
            <a:ext cx="9144000" cy="6858000"/>
          </a:xfrm>
          <a:prstGeom prst="rect">
            <a:avLst/>
          </a:prstGeom>
          <a:noFill/>
          <a:ln>
            <a:noFill/>
          </a:ln>
        </p:spPr>
      </p:pic>
      <p:graphicFrame>
        <p:nvGraphicFramePr>
          <p:cNvPr id="8" name="図表 7"/>
          <p:cNvGraphicFramePr/>
          <p:nvPr>
            <p:extLst>
              <p:ext uri="{D42A27DB-BD31-4B8C-83A1-F6EECF244321}">
                <p14:modId xmlns:p14="http://schemas.microsoft.com/office/powerpoint/2010/main" val="1746467016"/>
              </p:ext>
            </p:extLst>
          </p:nvPr>
        </p:nvGraphicFramePr>
        <p:xfrm>
          <a:off x="7615452" y="5431808"/>
          <a:ext cx="3370997" cy="13231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図表 10"/>
          <p:cNvGraphicFramePr/>
          <p:nvPr>
            <p:extLst>
              <p:ext uri="{D42A27DB-BD31-4B8C-83A1-F6EECF244321}">
                <p14:modId xmlns:p14="http://schemas.microsoft.com/office/powerpoint/2010/main" val="3451693276"/>
              </p:ext>
            </p:extLst>
          </p:nvPr>
        </p:nvGraphicFramePr>
        <p:xfrm>
          <a:off x="7024434" y="5345403"/>
          <a:ext cx="2880320" cy="13276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0977310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95401" y="1059136"/>
            <a:ext cx="6908692" cy="933472"/>
          </a:xfrm>
        </p:spPr>
        <p:txBody>
          <a:bodyPr>
            <a:normAutofit fontScale="90000"/>
          </a:bodyPr>
          <a:lstStyle/>
          <a:p>
            <a:r>
              <a:rPr lang="ja-JP" altLang="en-US" b="1" dirty="0" smtClean="0">
                <a:ln w="9525">
                  <a:solidFill>
                    <a:schemeClr val="bg1"/>
                  </a:solidFill>
                  <a:prstDash val="solid"/>
                </a:ln>
                <a:solidFill>
                  <a:schemeClr val="accent5"/>
                </a:solidFill>
                <a:effectLst>
                  <a:glow rad="228600">
                    <a:schemeClr val="accent5">
                      <a:satMod val="175000"/>
                      <a:alpha val="40000"/>
                    </a:schemeClr>
                  </a:glow>
                  <a:outerShdw blurRad="38100" dist="38100" dir="2700000" algn="tl">
                    <a:srgbClr val="000000">
                      <a:alpha val="43137"/>
                    </a:srgbClr>
                  </a:outerShdw>
                </a:effectLst>
              </a:rPr>
              <a:t>ビジネスチャンスの創造発見</a:t>
            </a:r>
            <a:endParaRPr kumimoji="1" lang="ja-JP" altLang="en-US" b="1" dirty="0">
              <a:ln w="9525">
                <a:solidFill>
                  <a:schemeClr val="bg1"/>
                </a:solidFill>
                <a:prstDash val="solid"/>
              </a:ln>
              <a:solidFill>
                <a:schemeClr val="accent5"/>
              </a:solidFill>
              <a:effectLst>
                <a:glow rad="228600">
                  <a:schemeClr val="accent5">
                    <a:satMod val="175000"/>
                    <a:alpha val="40000"/>
                  </a:schemeClr>
                </a:glow>
                <a:outerShdw blurRad="38100" dist="38100" dir="2700000" algn="tl">
                  <a:srgbClr val="000000">
                    <a:alpha val="43137"/>
                  </a:srgbClr>
                </a:outerShdw>
              </a:effectLst>
            </a:endParaRPr>
          </a:p>
        </p:txBody>
      </p:sp>
      <p:sp>
        <p:nvSpPr>
          <p:cNvPr id="3" name="コンテンツ プレースホルダ 2"/>
          <p:cNvSpPr>
            <a:spLocks noGrp="1"/>
          </p:cNvSpPr>
          <p:nvPr>
            <p:ph sz="quarter" idx="1"/>
          </p:nvPr>
        </p:nvSpPr>
        <p:spPr>
          <a:xfrm>
            <a:off x="1952596" y="1357299"/>
            <a:ext cx="8391876" cy="4768865"/>
          </a:xfrm>
        </p:spPr>
        <p:txBody>
          <a:bodyPr>
            <a:normAutofit/>
          </a:bodyPr>
          <a:lstStyle/>
          <a:p>
            <a:endParaRPr lang="ja-JP" altLang="en-US" dirty="0" smtClean="0"/>
          </a:p>
          <a:p>
            <a:pPr lvl="2"/>
            <a:endParaRPr kumimoji="1" lang="ja-JP" altLang="en-US" dirty="0"/>
          </a:p>
        </p:txBody>
      </p:sp>
      <p:sp>
        <p:nvSpPr>
          <p:cNvPr id="5" name="スライド番号プレースホルダ 4"/>
          <p:cNvSpPr>
            <a:spLocks noGrp="1"/>
          </p:cNvSpPr>
          <p:nvPr>
            <p:ph type="sldNum" sz="quarter" idx="12"/>
          </p:nvPr>
        </p:nvSpPr>
        <p:spPr/>
        <p:txBody>
          <a:bodyPr>
            <a:normAutofit/>
          </a:bodyPr>
          <a:lstStyle/>
          <a:p>
            <a:fld id="{947C19BE-E7A9-40D6-80E3-F5CD2230908C}" type="slidenum">
              <a:rPr kumimoji="1" lang="ja-JP" altLang="en-US" smtClean="0"/>
              <a:pPr/>
              <a:t>2</a:t>
            </a:fld>
            <a:endParaRPr kumimoji="1" lang="ja-JP" altLang="en-US"/>
          </a:p>
        </p:txBody>
      </p:sp>
      <p:sp>
        <p:nvSpPr>
          <p:cNvPr id="6" name="フッター プレースホルダ 5"/>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pic>
        <p:nvPicPr>
          <p:cNvPr id="8" name="Picture 2"/>
          <p:cNvPicPr>
            <a:picLocks noChangeAspect="1" noChangeArrowheads="1"/>
          </p:cNvPicPr>
          <p:nvPr/>
        </p:nvPicPr>
        <p:blipFill rotWithShape="1">
          <a:blip r:embed="rId2" cstate="print"/>
          <a:srcRect l="-1628" t="14400" b="-1209"/>
          <a:stretch/>
        </p:blipFill>
        <p:spPr bwMode="auto">
          <a:xfrm>
            <a:off x="8322366" y="1772816"/>
            <a:ext cx="1701435" cy="19377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93" y="4409576"/>
            <a:ext cx="2363755" cy="177281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テキスト ボックス 8"/>
          <p:cNvSpPr txBox="1"/>
          <p:nvPr/>
        </p:nvSpPr>
        <p:spPr>
          <a:xfrm>
            <a:off x="1435165" y="2978923"/>
            <a:ext cx="5832648" cy="1938992"/>
          </a:xfrm>
          <a:prstGeom prst="rect">
            <a:avLst/>
          </a:prstGeom>
          <a:noFill/>
        </p:spPr>
        <p:txBody>
          <a:bodyPr wrap="square" rtlCol="0">
            <a:spAutoFit/>
          </a:bodyPr>
          <a:lstStyle/>
          <a:p>
            <a:r>
              <a:rPr lang="ja-JP" altLang="en-US" sz="2000" dirty="0" smtClean="0">
                <a:latin typeface="小塚ゴシック Pro H" panose="020B0800000000000000" pitchFamily="34" charset="-128"/>
                <a:ea typeface="小塚ゴシック Pro H" panose="020B0800000000000000" pitchFamily="34" charset="-128"/>
              </a:rPr>
              <a:t>ビジネスコンプライアンス</a:t>
            </a:r>
            <a:r>
              <a:rPr lang="ja-JP" altLang="en-US" sz="2000" dirty="0">
                <a:latin typeface="小塚ゴシック Pro H" panose="020B0800000000000000" pitchFamily="34" charset="-128"/>
                <a:ea typeface="小塚ゴシック Pro H" panose="020B0800000000000000" pitchFamily="34" charset="-128"/>
              </a:rPr>
              <a:t>の徹底とベストプラクティスの探求を、共通の課題として、異なる業種・分野の人々の新たなビジネスチャンスの創造・発見をめざしています。この産業交流展が、事業のヒントの発信であり、受信でもあるよう努力致します。</a:t>
            </a:r>
          </a:p>
        </p:txBody>
      </p:sp>
    </p:spTree>
    <p:extLst>
      <p:ext uri="{BB962C8B-B14F-4D97-AF65-F5344CB8AC3E}">
        <p14:creationId xmlns:p14="http://schemas.microsoft.com/office/powerpoint/2010/main" val="1965709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4600" y="692696"/>
            <a:ext cx="8153400" cy="382488"/>
          </a:xfrm>
        </p:spPr>
        <p:txBody>
          <a:bodyPr>
            <a:normAutofit fontScale="90000"/>
          </a:bodyPr>
          <a:lstStyle/>
          <a:p>
            <a:pPr algn="ctr"/>
            <a:r>
              <a:rPr kumimoji="1" lang="en-US" altLang="ja-JP" dirty="0" smtClean="0"/>
              <a:t/>
            </a:r>
            <a:br>
              <a:rPr kumimoji="1" lang="en-US" altLang="ja-JP" dirty="0" smtClean="0"/>
            </a:br>
            <a:r>
              <a:rPr lang="ja-JP" altLang="ja-JP" dirty="0" smtClean="0"/>
              <a:t>　</a:t>
            </a:r>
            <a:r>
              <a:rPr lang="ja-JP" altLang="ja-JP" sz="1600" dirty="0">
                <a:solidFill>
                  <a:srgbClr val="7030A0"/>
                </a:solidFill>
              </a:rPr>
              <a:t>講師　桜美林大学講師（コミュニケーション学）　　梶谷久美子先生</a:t>
            </a:r>
            <a:r>
              <a:rPr lang="en-US" altLang="ja-JP" dirty="0" smtClean="0"/>
              <a:t/>
            </a:r>
            <a:br>
              <a:rPr lang="en-US" altLang="ja-JP" dirty="0" smtClean="0"/>
            </a:br>
            <a:endParaRPr kumimoji="1" lang="ja-JP" altLang="en-US" dirty="0"/>
          </a:p>
        </p:txBody>
      </p:sp>
      <p:sp>
        <p:nvSpPr>
          <p:cNvPr id="3" name="フッター プレースホルダ 2"/>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sp>
        <p:nvSpPr>
          <p:cNvPr id="4" name="スライド番号プレースホルダ 3"/>
          <p:cNvSpPr>
            <a:spLocks noGrp="1"/>
          </p:cNvSpPr>
          <p:nvPr>
            <p:ph type="sldNum" sz="quarter" idx="12"/>
          </p:nvPr>
        </p:nvSpPr>
        <p:spPr/>
        <p:txBody>
          <a:bodyPr>
            <a:normAutofit/>
          </a:bodyPr>
          <a:lstStyle/>
          <a:p>
            <a:fld id="{947C19BE-E7A9-40D6-80E3-F5CD2230908C}" type="slidenum">
              <a:rPr kumimoji="1" lang="ja-JP" altLang="en-US" smtClean="0"/>
              <a:pPr/>
              <a:t>3</a:t>
            </a:fld>
            <a:endParaRPr kumimoji="1" lang="ja-JP" altLang="en-US"/>
          </a:p>
        </p:txBody>
      </p:sp>
      <p:pic>
        <p:nvPicPr>
          <p:cNvPr id="6" name="コンテンツ プレースホルダ 5" descr="031.JPG"/>
          <p:cNvPicPr>
            <a:picLocks noGrp="1" noChangeAspect="1"/>
          </p:cNvPicPr>
          <p:nvPr>
            <p:ph sz="quarter" idx="1"/>
          </p:nvPr>
        </p:nvPicPr>
        <p:blipFill>
          <a:blip r:embed="rId2" cstate="print"/>
          <a:stretch>
            <a:fillRect/>
          </a:stretch>
        </p:blipFill>
        <p:spPr>
          <a:xfrm>
            <a:off x="7104112" y="3717032"/>
            <a:ext cx="2726432" cy="2044824"/>
          </a:xfrm>
        </p:spPr>
      </p:pic>
      <p:sp>
        <p:nvSpPr>
          <p:cNvPr id="7" name="テキスト ボックス 6"/>
          <p:cNvSpPr txBox="1"/>
          <p:nvPr/>
        </p:nvSpPr>
        <p:spPr>
          <a:xfrm>
            <a:off x="1847528" y="1844824"/>
            <a:ext cx="8208912" cy="923330"/>
          </a:xfrm>
          <a:prstGeom prst="rect">
            <a:avLst/>
          </a:prstGeom>
          <a:noFill/>
        </p:spPr>
        <p:txBody>
          <a:bodyPr wrap="square" rtlCol="0">
            <a:spAutoFit/>
          </a:bodyPr>
          <a:lstStyle/>
          <a:p>
            <a:r>
              <a:rPr lang="ja-JP" altLang="ja-JP" dirty="0"/>
              <a:t>テーマ　　相手の心に届けるため、あなたの声を、ちょっと変化させてみませんか？→　あなたの声は相手の心に届いていますか？</a:t>
            </a:r>
            <a:r>
              <a:rPr lang="en-US" altLang="ja-JP" dirty="0"/>
              <a:t/>
            </a:r>
            <a:br>
              <a:rPr lang="en-US" altLang="ja-JP" dirty="0"/>
            </a:br>
            <a:endParaRPr lang="ja-JP" altLang="en-US" dirty="0"/>
          </a:p>
        </p:txBody>
      </p:sp>
      <p:sp>
        <p:nvSpPr>
          <p:cNvPr id="8" name="テキスト ボックス 7"/>
          <p:cNvSpPr txBox="1"/>
          <p:nvPr/>
        </p:nvSpPr>
        <p:spPr>
          <a:xfrm>
            <a:off x="1295401" y="170619"/>
            <a:ext cx="6408712" cy="707886"/>
          </a:xfrm>
          <a:prstGeom prst="rect">
            <a:avLst/>
          </a:prstGeom>
          <a:noFill/>
        </p:spPr>
        <p:txBody>
          <a:bodyPr wrap="square" rtlCol="0">
            <a:spAutoFit/>
          </a:bodyPr>
          <a:lstStyle/>
          <a:p>
            <a:r>
              <a:rPr lang="ja-JP" altLang="ja-JP" sz="4000" dirty="0">
                <a:solidFill>
                  <a:srgbClr val="ED8F11"/>
                </a:solidFill>
                <a:effectLst>
                  <a:glow rad="635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rPr>
              <a:t>ヴォイス・トレーニング</a:t>
            </a:r>
            <a:endParaRPr lang="ja-JP" altLang="en-US" sz="4000" dirty="0">
              <a:solidFill>
                <a:srgbClr val="ED8F11"/>
              </a:solidFill>
              <a:effectLst>
                <a:glow rad="635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endParaRPr>
          </a:p>
        </p:txBody>
      </p:sp>
      <p:pic>
        <p:nvPicPr>
          <p:cNvPr id="11" name="図 10" descr="039.JPG"/>
          <p:cNvPicPr>
            <a:picLocks noChangeAspect="1"/>
          </p:cNvPicPr>
          <p:nvPr/>
        </p:nvPicPr>
        <p:blipFill>
          <a:blip r:embed="rId3" cstate="print"/>
          <a:srcRect l="8333" t="13889"/>
          <a:stretch>
            <a:fillRect/>
          </a:stretch>
        </p:blipFill>
        <p:spPr>
          <a:xfrm>
            <a:off x="3215680" y="2996952"/>
            <a:ext cx="3168352" cy="2232248"/>
          </a:xfrm>
          <a:prstGeom prst="rect">
            <a:avLst/>
          </a:prstGeom>
        </p:spPr>
      </p:pic>
    </p:spTree>
    <p:extLst>
      <p:ext uri="{BB962C8B-B14F-4D97-AF65-F5344CB8AC3E}">
        <p14:creationId xmlns:p14="http://schemas.microsoft.com/office/powerpoint/2010/main" val="3042858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47528" y="5013176"/>
            <a:ext cx="8077200" cy="869950"/>
          </a:xfrm>
        </p:spPr>
        <p:txBody>
          <a:bodyPr>
            <a:normAutofit/>
          </a:bodyPr>
          <a:lstStyle/>
          <a:p>
            <a:pPr algn="ctr"/>
            <a:r>
              <a:rPr lang="ja-JP" altLang="en-US" dirty="0" smtClean="0"/>
              <a:t>コンフリクト・マネジメント入門</a:t>
            </a:r>
            <a:r>
              <a:rPr lang="en-US" altLang="ja-JP" dirty="0" smtClean="0"/>
              <a:t/>
            </a:r>
            <a:br>
              <a:rPr lang="en-US" altLang="ja-JP" dirty="0" smtClean="0"/>
            </a:br>
            <a:r>
              <a:rPr lang="ja-JP" altLang="en-US" sz="2000" dirty="0">
                <a:solidFill>
                  <a:schemeClr val="tx1"/>
                </a:solidFill>
              </a:rPr>
              <a:t>早稲田大学紛争交渉研究所　</a:t>
            </a:r>
            <a:r>
              <a:rPr lang="ja-JP" altLang="en-US" sz="2700" dirty="0">
                <a:solidFill>
                  <a:schemeClr val="tx1"/>
                </a:solidFill>
              </a:rPr>
              <a:t>鈴木有香先生</a:t>
            </a:r>
          </a:p>
        </p:txBody>
      </p:sp>
      <p:sp>
        <p:nvSpPr>
          <p:cNvPr id="21" name="フッター プレースホルダ 20"/>
          <p:cNvSpPr>
            <a:spLocks noGrp="1"/>
          </p:cNvSpPr>
          <p:nvPr>
            <p:ph type="ftr" sz="quarter" idx="11"/>
          </p:nvPr>
        </p:nvSpPr>
        <p:spPr/>
        <p:txBody>
          <a:bodyPr/>
          <a:lstStyle/>
          <a:p>
            <a:r>
              <a:rPr kumimoji="1" lang="ja-JP" altLang="en-US" smtClean="0"/>
              <a:t>異業種交流会　台東ビジネス交流会</a:t>
            </a:r>
            <a:endParaRPr kumimoji="1" lang="ja-JP" altLang="en-US"/>
          </a:p>
        </p:txBody>
      </p:sp>
      <p:pic>
        <p:nvPicPr>
          <p:cNvPr id="22" name="コンテンツ プレースホルダ 4" descr="1195.JPG"/>
          <p:cNvPicPr>
            <a:picLocks noGrp="1" noChangeAspect="1"/>
          </p:cNvPicPr>
          <p:nvPr>
            <p:ph sz="quarter" idx="1"/>
          </p:nvPr>
        </p:nvPicPr>
        <p:blipFill>
          <a:blip r:embed="rId2" cstate="print"/>
          <a:srcRect l="38594" t="24571" r="12187" b="31483"/>
          <a:stretch>
            <a:fillRect/>
          </a:stretch>
        </p:blipFill>
        <p:spPr>
          <a:xfrm>
            <a:off x="8688288" y="4797152"/>
            <a:ext cx="1500198" cy="1785950"/>
          </a:xfrm>
        </p:spPr>
      </p:pic>
      <p:pic>
        <p:nvPicPr>
          <p:cNvPr id="10" name="コンテンツ プレースホルダ 18" descr="011.JPG"/>
          <p:cNvPicPr>
            <a:picLocks noGrp="1" noChangeAspect="1"/>
          </p:cNvPicPr>
          <p:nvPr>
            <p:ph sz="quarter" idx="1"/>
          </p:nvPr>
        </p:nvPicPr>
        <p:blipFill>
          <a:blip r:embed="rId3" cstate="print"/>
          <a:srcRect b="14248"/>
          <a:stretch>
            <a:fillRect/>
          </a:stretch>
        </p:blipFill>
        <p:spPr>
          <a:xfrm>
            <a:off x="6023993" y="1628800"/>
            <a:ext cx="3946101" cy="2536520"/>
          </a:xfrm>
        </p:spPr>
      </p:pic>
      <p:sp>
        <p:nvSpPr>
          <p:cNvPr id="12" name="タイトル 1"/>
          <p:cNvSpPr txBox="1">
            <a:spLocks/>
          </p:cNvSpPr>
          <p:nvPr/>
        </p:nvSpPr>
        <p:spPr>
          <a:xfrm rot="10800000" flipV="1">
            <a:off x="2279576" y="332656"/>
            <a:ext cx="8001522" cy="864096"/>
          </a:xfrm>
          <a:prstGeom prst="rect">
            <a:avLst/>
          </a:prstGeom>
        </p:spPr>
        <p:txBody>
          <a:bodyPr vert="horz" anchor="ctr">
            <a:normAutofit fontScale="60000" lnSpcReduction="20000"/>
          </a:bodyPr>
          <a:lstStyle/>
          <a:p>
            <a:pPr algn="ctr">
              <a:spcBef>
                <a:spcPct val="0"/>
              </a:spcBef>
              <a:defRPr/>
            </a:pPr>
            <a:r>
              <a:rPr lang="ja-JP" altLang="en-US" sz="5300" dirty="0">
                <a:solidFill>
                  <a:srgbClr val="ED8F11"/>
                </a:solidFill>
                <a:effectLst>
                  <a:glow rad="63500">
                    <a:schemeClr val="accent5">
                      <a:satMod val="175000"/>
                      <a:alpha val="40000"/>
                    </a:schemeClr>
                  </a:glow>
                </a:effectLst>
                <a:latin typeface="+mj-lt"/>
                <a:ea typeface="+mj-ea"/>
                <a:cs typeface="+mj-cs"/>
              </a:rPr>
              <a:t>メンタルヘルス実践講座</a:t>
            </a:r>
            <a:r>
              <a:rPr lang="ja-JP" altLang="en-US" sz="4400" dirty="0">
                <a:solidFill>
                  <a:srgbClr val="ED8F11"/>
                </a:solidFill>
                <a:effectLst>
                  <a:glow rad="63500">
                    <a:schemeClr val="accent5">
                      <a:satMod val="175000"/>
                      <a:alpha val="40000"/>
                    </a:schemeClr>
                  </a:glow>
                </a:effectLst>
                <a:latin typeface="+mj-lt"/>
                <a:ea typeface="+mj-ea"/>
                <a:cs typeface="+mj-cs"/>
              </a:rPr>
              <a:t>　　</a:t>
            </a:r>
            <a:r>
              <a:rPr lang="ja-JP" altLang="en-US" sz="4400" dirty="0">
                <a:solidFill>
                  <a:schemeClr val="tx2"/>
                </a:solidFill>
                <a:latin typeface="+mj-lt"/>
                <a:ea typeface="+mj-ea"/>
                <a:cs typeface="+mj-cs"/>
              </a:rPr>
              <a:t>　</a:t>
            </a:r>
            <a:r>
              <a:rPr lang="en-US" altLang="ja-JP" sz="4400" dirty="0">
                <a:solidFill>
                  <a:schemeClr val="tx2"/>
                </a:solidFill>
                <a:latin typeface="+mj-lt"/>
                <a:ea typeface="+mj-ea"/>
                <a:cs typeface="+mj-cs"/>
              </a:rPr>
              <a:t/>
            </a:r>
            <a:br>
              <a:rPr lang="en-US" altLang="ja-JP" sz="4400" dirty="0">
                <a:solidFill>
                  <a:schemeClr val="tx2"/>
                </a:solidFill>
                <a:latin typeface="+mj-lt"/>
                <a:ea typeface="+mj-ea"/>
                <a:cs typeface="+mj-cs"/>
              </a:rPr>
            </a:br>
            <a:endParaRPr lang="ja-JP" altLang="en-US" sz="4400" dirty="0">
              <a:solidFill>
                <a:schemeClr val="tx2"/>
              </a:solidFill>
              <a:latin typeface="+mj-lt"/>
              <a:ea typeface="+mj-ea"/>
              <a:cs typeface="+mj-cs"/>
            </a:endParaRPr>
          </a:p>
        </p:txBody>
      </p:sp>
      <p:sp>
        <p:nvSpPr>
          <p:cNvPr id="14" name="テキスト ボックス 13"/>
          <p:cNvSpPr txBox="1"/>
          <p:nvPr/>
        </p:nvSpPr>
        <p:spPr>
          <a:xfrm>
            <a:off x="6667504" y="785794"/>
            <a:ext cx="3786214" cy="369332"/>
          </a:xfrm>
          <a:prstGeom prst="rect">
            <a:avLst/>
          </a:prstGeom>
          <a:noFill/>
        </p:spPr>
        <p:txBody>
          <a:bodyPr wrap="square" rtlCol="0">
            <a:spAutoFit/>
          </a:bodyPr>
          <a:lstStyle/>
          <a:p>
            <a:r>
              <a:rPr lang="ja-JP" altLang="en-US" sz="1600" dirty="0"/>
              <a:t>予防医学開発事業団　</a:t>
            </a:r>
            <a:r>
              <a:rPr lang="ja-JP" altLang="en-US" dirty="0"/>
              <a:t>海渡玲子先生</a:t>
            </a:r>
          </a:p>
        </p:txBody>
      </p:sp>
      <p:sp>
        <p:nvSpPr>
          <p:cNvPr id="17" name="テキスト プレースホルダ 26"/>
          <p:cNvSpPr>
            <a:spLocks noGrp="1"/>
          </p:cNvSpPr>
          <p:nvPr>
            <p:ph type="body" idx="2"/>
          </p:nvPr>
        </p:nvSpPr>
        <p:spPr>
          <a:xfrm>
            <a:off x="2711624" y="908720"/>
            <a:ext cx="2676516" cy="3533788"/>
          </a:xfrm>
        </p:spPr>
        <p:txBody>
          <a:bodyPr>
            <a:normAutofit/>
          </a:bodyPr>
          <a:lstStyle/>
          <a:p>
            <a:pPr algn="l"/>
            <a:r>
              <a:rPr lang="ja-JP" altLang="en-US" dirty="0" smtClean="0">
                <a:latin typeface="小塚ゴシック Pro H" panose="020B0800000000000000" pitchFamily="34" charset="-128"/>
                <a:ea typeface="小塚ゴシック Pro H" panose="020B0800000000000000" pitchFamily="34" charset="-128"/>
              </a:rPr>
              <a:t>私たちは、今、家庭においても社会においても産業においても共通して心の健康を保つことの大切さを感じさせられます。</a:t>
            </a:r>
          </a:p>
          <a:p>
            <a:pPr algn="l"/>
            <a:r>
              <a:rPr lang="ja-JP" altLang="en-US" dirty="0" smtClean="0">
                <a:latin typeface="小塚ゴシック Pro H" panose="020B0800000000000000" pitchFamily="34" charset="-128"/>
                <a:ea typeface="小塚ゴシック Pro H" panose="020B0800000000000000" pitchFamily="34" charset="-128"/>
              </a:rPr>
              <a:t>コミュニケーションの方法からさらに進んで、脳の根本にもふれつつ、心身共に健康で社会に貢献できるようにと今年度も生涯学習センターで勉強会をしています。</a:t>
            </a:r>
            <a:endParaRPr lang="en-US" altLang="ja-JP" dirty="0" smtClean="0">
              <a:latin typeface="小塚ゴシック Pro H" panose="020B0800000000000000" pitchFamily="34" charset="-128"/>
              <a:ea typeface="小塚ゴシック Pro H" panose="020B0800000000000000" pitchFamily="34" charset="-128"/>
            </a:endParaRPr>
          </a:p>
          <a:p>
            <a:endParaRPr kumimoji="1" lang="ja-JP" altLang="en-US" dirty="0"/>
          </a:p>
        </p:txBody>
      </p:sp>
      <p:sp>
        <p:nvSpPr>
          <p:cNvPr id="3" name="スライド番号プレースホルダー 2"/>
          <p:cNvSpPr>
            <a:spLocks noGrp="1"/>
          </p:cNvSpPr>
          <p:nvPr>
            <p:ph type="sldNum" sz="quarter" idx="12"/>
          </p:nvPr>
        </p:nvSpPr>
        <p:spPr/>
        <p:txBody>
          <a:bodyPr>
            <a:normAutofit/>
          </a:bodyPr>
          <a:lstStyle/>
          <a:p>
            <a:fld id="{947C19BE-E7A9-40D6-80E3-F5CD2230908C}" type="slidenum">
              <a:rPr kumimoji="1" lang="ja-JP" altLang="en-US" smtClean="0"/>
              <a:pPr/>
              <a:t>4</a:t>
            </a:fld>
            <a:endParaRPr kumimoji="1" lang="ja-JP" altLang="en-US"/>
          </a:p>
        </p:txBody>
      </p:sp>
    </p:spTree>
    <p:extLst>
      <p:ext uri="{BB962C8B-B14F-4D97-AF65-F5344CB8AC3E}">
        <p14:creationId xmlns:p14="http://schemas.microsoft.com/office/powerpoint/2010/main" val="335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dirty="0" smtClean="0">
                <a:solidFill>
                  <a:srgbClr val="ED8F11"/>
                </a:solidFill>
                <a:effectLst>
                  <a:glow rad="228600">
                    <a:schemeClr val="accent5">
                      <a:satMod val="175000"/>
                      <a:alpha val="40000"/>
                    </a:schemeClr>
                  </a:glow>
                </a:effectLst>
              </a:rPr>
              <a:t>夢</a:t>
            </a:r>
            <a:r>
              <a:rPr lang="ja-JP" altLang="en-US" sz="2000" dirty="0">
                <a:solidFill>
                  <a:srgbClr val="ED8F11"/>
                </a:solidFill>
                <a:effectLst>
                  <a:glow rad="228600">
                    <a:schemeClr val="accent5">
                      <a:satMod val="175000"/>
                      <a:alpha val="40000"/>
                    </a:schemeClr>
                  </a:glow>
                </a:effectLst>
              </a:rPr>
              <a:t>が変わる</a:t>
            </a:r>
            <a:r>
              <a:rPr lang="ja-JP" altLang="en-US" dirty="0" smtClean="0">
                <a:solidFill>
                  <a:srgbClr val="ED8F11"/>
                </a:solidFill>
                <a:effectLst>
                  <a:glow rad="228600">
                    <a:schemeClr val="accent5">
                      <a:satMod val="175000"/>
                      <a:alpha val="40000"/>
                    </a:schemeClr>
                  </a:glow>
                </a:effectLst>
              </a:rPr>
              <a:t>　町</a:t>
            </a:r>
            <a:r>
              <a:rPr lang="ja-JP" altLang="en-US" sz="2000" dirty="0">
                <a:solidFill>
                  <a:srgbClr val="ED8F11"/>
                </a:solidFill>
                <a:effectLst>
                  <a:glow rad="228600">
                    <a:schemeClr val="accent5">
                      <a:satMod val="175000"/>
                      <a:alpha val="40000"/>
                    </a:schemeClr>
                  </a:glow>
                </a:effectLst>
              </a:rPr>
              <a:t>が変わる</a:t>
            </a:r>
            <a:r>
              <a:rPr lang="ja-JP" altLang="en-US" dirty="0" smtClean="0">
                <a:solidFill>
                  <a:srgbClr val="ED8F11"/>
                </a:solidFill>
                <a:effectLst>
                  <a:glow rad="228600">
                    <a:schemeClr val="accent5">
                      <a:satMod val="175000"/>
                      <a:alpha val="40000"/>
                    </a:schemeClr>
                  </a:glow>
                </a:effectLst>
              </a:rPr>
              <a:t>　人</a:t>
            </a:r>
            <a:r>
              <a:rPr lang="ja-JP" altLang="en-US" sz="2000" dirty="0">
                <a:solidFill>
                  <a:srgbClr val="ED8F11"/>
                </a:solidFill>
                <a:effectLst>
                  <a:glow rad="228600">
                    <a:schemeClr val="accent5">
                      <a:satMod val="175000"/>
                      <a:alpha val="40000"/>
                    </a:schemeClr>
                  </a:glow>
                </a:effectLst>
              </a:rPr>
              <a:t>が変わる</a:t>
            </a:r>
            <a:endParaRPr kumimoji="1" lang="ja-JP" altLang="en-US" dirty="0">
              <a:solidFill>
                <a:srgbClr val="ED8F11"/>
              </a:solidFill>
              <a:effectLst>
                <a:glow rad="228600">
                  <a:schemeClr val="accent5">
                    <a:satMod val="175000"/>
                    <a:alpha val="40000"/>
                  </a:schemeClr>
                </a:glow>
              </a:effectLst>
            </a:endParaRPr>
          </a:p>
        </p:txBody>
      </p:sp>
      <p:pic>
        <p:nvPicPr>
          <p:cNvPr id="6" name="コンテンツ プレースホルダ 5" descr="1193.JPG"/>
          <p:cNvPicPr>
            <a:picLocks noGrp="1" noChangeAspect="1"/>
          </p:cNvPicPr>
          <p:nvPr>
            <p:ph sz="quarter" idx="2"/>
          </p:nvPr>
        </p:nvPicPr>
        <p:blipFill>
          <a:blip r:embed="rId2" cstate="print"/>
          <a:stretch>
            <a:fillRect/>
          </a:stretch>
        </p:blipFill>
        <p:spPr>
          <a:xfrm>
            <a:off x="7381884" y="2571744"/>
            <a:ext cx="2686050" cy="3581400"/>
          </a:xfrm>
        </p:spPr>
      </p:pic>
      <p:sp>
        <p:nvSpPr>
          <p:cNvPr id="11" name="スライド番号プレースホルダ 10"/>
          <p:cNvSpPr>
            <a:spLocks noGrp="1"/>
          </p:cNvSpPr>
          <p:nvPr>
            <p:ph type="sldNum" sz="quarter" idx="4294967295"/>
          </p:nvPr>
        </p:nvSpPr>
        <p:spPr>
          <a:xfrm>
            <a:off x="1524000" y="1272222"/>
            <a:ext cx="533400" cy="244476"/>
          </a:xfrm>
          <a:prstGeom prst="rect">
            <a:avLst/>
          </a:prstGeom>
        </p:spPr>
        <p:txBody>
          <a:bodyPr>
            <a:normAutofit/>
          </a:bodyPr>
          <a:lstStyle/>
          <a:p>
            <a:fld id="{947C19BE-E7A9-40D6-80E3-F5CD2230908C}" type="slidenum">
              <a:rPr kumimoji="1" lang="ja-JP" altLang="en-US" smtClean="0"/>
              <a:pPr/>
              <a:t>5</a:t>
            </a:fld>
            <a:endParaRPr kumimoji="1" lang="ja-JP" altLang="en-US"/>
          </a:p>
        </p:txBody>
      </p:sp>
      <p:sp>
        <p:nvSpPr>
          <p:cNvPr id="12" name="フッター プレースホルダ 11"/>
          <p:cNvSpPr>
            <a:spLocks noGrp="1"/>
          </p:cNvSpPr>
          <p:nvPr>
            <p:ph type="ftr" sz="quarter" idx="4294967295"/>
          </p:nvPr>
        </p:nvSpPr>
        <p:spPr>
          <a:xfrm>
            <a:off x="1385885" y="6492875"/>
            <a:ext cx="5421083" cy="365125"/>
          </a:xfrm>
          <a:prstGeom prst="rect">
            <a:avLst/>
          </a:prstGeom>
        </p:spPr>
        <p:txBody>
          <a:bodyPr/>
          <a:lstStyle/>
          <a:p>
            <a:r>
              <a:rPr kumimoji="1" lang="ja-JP" altLang="en-US" sz="1200" b="1" dirty="0" smtClean="0">
                <a:ln w="12700">
                  <a:solidFill>
                    <a:schemeClr val="accent5"/>
                  </a:solidFill>
                  <a:prstDash val="solid"/>
                </a:ln>
                <a:pattFill prst="ltDnDiag">
                  <a:fgClr>
                    <a:schemeClr val="accent5">
                      <a:lumMod val="60000"/>
                      <a:lumOff val="40000"/>
                    </a:schemeClr>
                  </a:fgClr>
                  <a:bgClr>
                    <a:schemeClr val="bg1"/>
                  </a:bgClr>
                </a:pattFill>
              </a:rPr>
              <a:t>異業種交流会　</a:t>
            </a:r>
            <a:r>
              <a:rPr kumimoji="1" lang="ja-JP" altLang="en-US" sz="1600" b="1" dirty="0" smtClean="0">
                <a:ln w="12700">
                  <a:solidFill>
                    <a:schemeClr val="accent5"/>
                  </a:solidFill>
                  <a:prstDash val="solid"/>
                </a:ln>
                <a:pattFill prst="ltDnDiag">
                  <a:fgClr>
                    <a:schemeClr val="accent5">
                      <a:lumMod val="60000"/>
                      <a:lumOff val="40000"/>
                    </a:schemeClr>
                  </a:fgClr>
                  <a:bgClr>
                    <a:schemeClr val="bg1"/>
                  </a:bgClr>
                </a:pattFill>
              </a:rPr>
              <a:t>台東ビジネス交流会</a:t>
            </a:r>
            <a:endParaRPr kumimoji="1" lang="ja-JP" altLang="en-US" sz="16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10" name="テキスト プレースホルダ 9"/>
          <p:cNvSpPr>
            <a:spLocks noGrp="1"/>
          </p:cNvSpPr>
          <p:nvPr>
            <p:ph type="body" sz="quarter" idx="1"/>
          </p:nvPr>
        </p:nvSpPr>
        <p:spPr>
          <a:xfrm>
            <a:off x="1848573" y="4759004"/>
            <a:ext cx="4718304" cy="576262"/>
          </a:xfrm>
        </p:spPr>
        <p:txBody>
          <a:bodyPr>
            <a:normAutofit/>
          </a:bodyPr>
          <a:lstStyle/>
          <a:p>
            <a:r>
              <a:rPr lang="ja-JP" altLang="en-US" sz="1100" dirty="0"/>
              <a:t>ビジネスに役立つ</a:t>
            </a:r>
            <a:r>
              <a:rPr lang="ja-JP" altLang="en-US" sz="1100" dirty="0" smtClean="0"/>
              <a:t>思考法トレーニング</a:t>
            </a:r>
            <a:r>
              <a:rPr lang="en-US" altLang="ja-JP" sz="1100" dirty="0" smtClean="0"/>
              <a:t/>
            </a:r>
            <a:br>
              <a:rPr lang="en-US" altLang="ja-JP" sz="1100" dirty="0" smtClean="0"/>
            </a:br>
            <a:r>
              <a:rPr lang="ja-JP" altLang="en-US" sz="1100" dirty="0" smtClean="0"/>
              <a:t>早稲田大学講師　石渡明先生</a:t>
            </a:r>
            <a:endParaRPr kumimoji="1" lang="ja-JP" altLang="en-US" sz="1100" dirty="0"/>
          </a:p>
        </p:txBody>
      </p:sp>
      <p:sp>
        <p:nvSpPr>
          <p:cNvPr id="13" name="テキスト プレースホルダ 12"/>
          <p:cNvSpPr>
            <a:spLocks noGrp="1"/>
          </p:cNvSpPr>
          <p:nvPr>
            <p:ph type="body" sz="quarter" idx="3"/>
          </p:nvPr>
        </p:nvSpPr>
        <p:spPr>
          <a:xfrm>
            <a:off x="6748605" y="2590571"/>
            <a:ext cx="4718304" cy="576262"/>
          </a:xfrm>
        </p:spPr>
        <p:txBody>
          <a:bodyPr>
            <a:normAutofit fontScale="62500" lnSpcReduction="20000"/>
          </a:bodyPr>
          <a:lstStyle/>
          <a:p>
            <a:r>
              <a:rPr lang="ja-JP" altLang="en-US" dirty="0" smtClean="0"/>
              <a:t>ＮＬＰコミュニケーション</a:t>
            </a:r>
            <a:r>
              <a:rPr lang="en-US" altLang="ja-JP" dirty="0" smtClean="0"/>
              <a:t/>
            </a:r>
            <a:br>
              <a:rPr lang="en-US" altLang="ja-JP" dirty="0" smtClean="0"/>
            </a:br>
            <a:r>
              <a:rPr lang="ja-JP" altLang="en-US" dirty="0" smtClean="0"/>
              <a:t>米国ＮＬＰ協会認定トレーナー　</a:t>
            </a:r>
            <a:r>
              <a:rPr lang="ja-JP" altLang="en-US" sz="2400" dirty="0"/>
              <a:t>宮本久男先生</a:t>
            </a:r>
            <a:endParaRPr kumimoji="1" lang="ja-JP" altLang="en-US" dirty="0"/>
          </a:p>
        </p:txBody>
      </p:sp>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4364" y="2854070"/>
            <a:ext cx="2286016" cy="1935678"/>
          </a:xfrm>
          <a:prstGeom prst="rect">
            <a:avLst/>
          </a:prstGeom>
        </p:spPr>
      </p:pic>
      <p:sp>
        <p:nvSpPr>
          <p:cNvPr id="17" name="テキスト ボックス 16"/>
          <p:cNvSpPr txBox="1"/>
          <p:nvPr/>
        </p:nvSpPr>
        <p:spPr>
          <a:xfrm>
            <a:off x="4207725" y="4347005"/>
            <a:ext cx="3165279" cy="430887"/>
          </a:xfrm>
          <a:prstGeom prst="rect">
            <a:avLst/>
          </a:prstGeom>
          <a:solidFill>
            <a:schemeClr val="accent5"/>
          </a:solidFill>
        </p:spPr>
        <p:txBody>
          <a:bodyPr wrap="square" rtlCol="0">
            <a:spAutoFit/>
          </a:bodyPr>
          <a:lstStyle/>
          <a:p>
            <a:r>
              <a:rPr lang="ja-JP" alt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ドラッガー流、自己実現の方法と積極</a:t>
            </a:r>
            <a:r>
              <a:rPr lang="en-US" altLang="ja-JP" sz="1100" dirty="0">
                <a:ln w="18415" cmpd="sng">
                  <a:solidFill>
                    <a:srgbClr val="FFFFFF"/>
                  </a:solidFill>
                  <a:prstDash val="solid"/>
                </a:ln>
                <a:solidFill>
                  <a:srgbClr val="FFFFFF"/>
                </a:solidFill>
                <a:effectLst>
                  <a:outerShdw blurRad="63500" dir="3600000" algn="tl" rotWithShape="0">
                    <a:srgbClr val="000000">
                      <a:alpha val="70000"/>
                    </a:srgbClr>
                  </a:outerShdw>
                </a:effectLst>
              </a:rPr>
              <a:t>l</a:t>
            </a:r>
            <a:r>
              <a:rPr lang="ja-JP" alt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行動の実践</a:t>
            </a:r>
            <a:endParaRPr lang="en-US" altLang="ja-JP" sz="11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ja-JP" altLang="en-US" sz="1100" dirty="0">
                <a:ln w="18415" cmpd="sng">
                  <a:solidFill>
                    <a:srgbClr val="FFFFFF"/>
                  </a:solidFill>
                  <a:prstDash val="solid"/>
                </a:ln>
                <a:solidFill>
                  <a:srgbClr val="FFFFFF"/>
                </a:solidFill>
                <a:effectLst>
                  <a:outerShdw blurRad="63500" dir="3600000" algn="tl" rotWithShape="0">
                    <a:srgbClr val="000000">
                      <a:alpha val="70000"/>
                    </a:srgbClr>
                  </a:outerShdw>
                </a:effectLst>
              </a:rPr>
              <a:t>ドラッガー実践行動研究会代表　宗　初末先生</a:t>
            </a:r>
          </a:p>
        </p:txBody>
      </p:sp>
      <p:sp>
        <p:nvSpPr>
          <p:cNvPr id="9" name="テキスト ボックス 8"/>
          <p:cNvSpPr txBox="1"/>
          <p:nvPr/>
        </p:nvSpPr>
        <p:spPr>
          <a:xfrm>
            <a:off x="2595538" y="5572140"/>
            <a:ext cx="4357718" cy="369332"/>
          </a:xfrm>
          <a:prstGeom prst="rect">
            <a:avLst/>
          </a:prstGeom>
          <a:noFill/>
        </p:spPr>
        <p:txBody>
          <a:bodyPr wrap="square" rtlCol="0">
            <a:spAutoFit/>
          </a:bodyPr>
          <a:lstStyle/>
          <a:p>
            <a:r>
              <a:rPr lang="ja-JP" altLang="en-US" dirty="0"/>
              <a:t>ワークを採り入れた実践的な講座です</a:t>
            </a:r>
          </a:p>
        </p:txBody>
      </p:sp>
      <p:pic>
        <p:nvPicPr>
          <p:cNvPr id="16" name="コンテンツ プレースホルダ 4" descr="080318_1838~0001.JPG"/>
          <p:cNvPicPr>
            <a:picLocks noChangeAspect="1"/>
          </p:cNvPicPr>
          <p:nvPr/>
        </p:nvPicPr>
        <p:blipFill>
          <a:blip r:embed="rId4" cstate="print"/>
          <a:srcRect t="7031" r="6249"/>
          <a:stretch>
            <a:fillRect/>
          </a:stretch>
        </p:blipFill>
        <p:spPr>
          <a:xfrm>
            <a:off x="2380435" y="2500306"/>
            <a:ext cx="1731524" cy="2289442"/>
          </a:xfrm>
          <a:prstGeom prst="rect">
            <a:avLst/>
          </a:prstGeom>
        </p:spPr>
      </p:pic>
    </p:spTree>
    <p:extLst>
      <p:ext uri="{BB962C8B-B14F-4D97-AF65-F5344CB8AC3E}">
        <p14:creationId xmlns:p14="http://schemas.microsoft.com/office/powerpoint/2010/main" val="2660918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b="1" dirty="0" smtClean="0">
                <a:ln w="9525">
                  <a:solidFill>
                    <a:schemeClr val="bg1"/>
                  </a:solidFill>
                  <a:prstDash val="solid"/>
                </a:ln>
                <a:solidFill>
                  <a:schemeClr val="accent5"/>
                </a:solidFill>
                <a:effectLst>
                  <a:glow rad="228600">
                    <a:schemeClr val="accent5">
                      <a:satMod val="175000"/>
                      <a:alpha val="40000"/>
                    </a:schemeClr>
                  </a:glow>
                  <a:outerShdw blurRad="38100" dist="38100" dir="2700000" algn="tl">
                    <a:srgbClr val="000000">
                      <a:alpha val="43137"/>
                    </a:srgbClr>
                  </a:outerShdw>
                </a:effectLst>
              </a:rPr>
              <a:t>2012</a:t>
            </a:r>
            <a:r>
              <a:rPr lang="ja-JP" altLang="en-US" b="1" dirty="0" smtClean="0">
                <a:ln w="9525">
                  <a:solidFill>
                    <a:schemeClr val="bg1"/>
                  </a:solidFill>
                  <a:prstDash val="solid"/>
                </a:ln>
                <a:solidFill>
                  <a:schemeClr val="accent5"/>
                </a:solidFill>
                <a:effectLst>
                  <a:glow rad="228600">
                    <a:schemeClr val="accent5">
                      <a:satMod val="175000"/>
                      <a:alpha val="40000"/>
                    </a:schemeClr>
                  </a:glow>
                  <a:outerShdw blurRad="38100" dist="38100" dir="2700000" algn="tl">
                    <a:srgbClr val="000000">
                      <a:alpha val="43137"/>
                    </a:srgbClr>
                  </a:outerShdw>
                </a:effectLst>
              </a:rPr>
              <a:t>年度シンポジウム</a:t>
            </a:r>
            <a:endParaRPr kumimoji="1" lang="ja-JP" altLang="en-US" b="1" dirty="0">
              <a:ln w="9525">
                <a:solidFill>
                  <a:schemeClr val="bg1"/>
                </a:solidFill>
                <a:prstDash val="solid"/>
              </a:ln>
              <a:solidFill>
                <a:schemeClr val="accent5"/>
              </a:solidFill>
              <a:effectLst>
                <a:glow rad="228600">
                  <a:schemeClr val="accent5">
                    <a:satMod val="175000"/>
                    <a:alpha val="40000"/>
                  </a:schemeClr>
                </a:glow>
                <a:outerShdw blurRad="38100" dist="38100" dir="2700000" algn="tl">
                  <a:srgbClr val="000000">
                    <a:alpha val="43137"/>
                  </a:srgbClr>
                </a:outerShdw>
              </a:effectLst>
            </a:endParaRPr>
          </a:p>
        </p:txBody>
      </p:sp>
      <p:sp>
        <p:nvSpPr>
          <p:cNvPr id="3" name="コンテンツ プレースホルダ 2"/>
          <p:cNvSpPr>
            <a:spLocks noGrp="1"/>
          </p:cNvSpPr>
          <p:nvPr>
            <p:ph idx="1"/>
          </p:nvPr>
        </p:nvSpPr>
        <p:spPr/>
        <p:txBody>
          <a:bodyPr>
            <a:normAutofit/>
          </a:bodyPr>
          <a:lstStyle/>
          <a:p>
            <a:endParaRPr lang="ja-JP" altLang="en-US" dirty="0" smtClean="0"/>
          </a:p>
          <a:p>
            <a:pPr lvl="2"/>
            <a:endParaRPr kumimoji="1" lang="ja-JP" altLang="en-US" dirty="0"/>
          </a:p>
        </p:txBody>
      </p:sp>
      <p:sp>
        <p:nvSpPr>
          <p:cNvPr id="6" name="フッター プレースホルダ 5"/>
          <p:cNvSpPr>
            <a:spLocks noGrp="1"/>
          </p:cNvSpPr>
          <p:nvPr>
            <p:ph type="ftr" sz="quarter" idx="11"/>
          </p:nvPr>
        </p:nvSpPr>
        <p:spPr/>
        <p:txBody>
          <a:bodyPr/>
          <a:lstStyle/>
          <a:p>
            <a:r>
              <a:rPr lang="ja-JP" altLang="en-US" smtClean="0">
                <a:solidFill>
                  <a:prstClr val="black"/>
                </a:solidFill>
              </a:rPr>
              <a:t>異業種交流会　台東ビジネス交流会</a:t>
            </a:r>
            <a:endParaRPr lang="ja-JP" altLang="en-US">
              <a:solidFill>
                <a:prstClr val="black"/>
              </a:solidFill>
            </a:endParaRPr>
          </a:p>
        </p:txBody>
      </p:sp>
      <p:sp>
        <p:nvSpPr>
          <p:cNvPr id="5" name="スライド番号プレースホルダ 4"/>
          <p:cNvSpPr>
            <a:spLocks noGrp="1"/>
          </p:cNvSpPr>
          <p:nvPr>
            <p:ph type="sldNum" sz="quarter" idx="12"/>
          </p:nvPr>
        </p:nvSpPr>
        <p:spPr/>
        <p:txBody>
          <a:bodyPr>
            <a:normAutofit/>
          </a:bodyPr>
          <a:lstStyle/>
          <a:p>
            <a:fld id="{947C19BE-E7A9-40D6-80E3-F5CD2230908C}" type="slidenum">
              <a:rPr lang="ja-JP" altLang="en-US" smtClean="0">
                <a:solidFill>
                  <a:prstClr val="black"/>
                </a:solidFill>
              </a:rPr>
              <a:pPr/>
              <a:t>6</a:t>
            </a:fld>
            <a:endParaRPr lang="ja-JP" altLang="en-US">
              <a:solidFill>
                <a:prstClr val="black"/>
              </a:solidFill>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122" y="879931"/>
            <a:ext cx="9515475" cy="5372100"/>
          </a:xfrm>
          <a:prstGeom prst="rect">
            <a:avLst/>
          </a:prstGeom>
        </p:spPr>
      </p:pic>
      <p:sp>
        <p:nvSpPr>
          <p:cNvPr id="10" name="上リボン 9"/>
          <p:cNvSpPr/>
          <p:nvPr/>
        </p:nvSpPr>
        <p:spPr>
          <a:xfrm rot="561806">
            <a:off x="7844557" y="205956"/>
            <a:ext cx="4145230" cy="128141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smtClean="0"/>
              <a:t>2012</a:t>
            </a:r>
            <a:r>
              <a:rPr kumimoji="1" lang="ja-JP" altLang="en-US" sz="1600" dirty="0" smtClean="0"/>
              <a:t>年度</a:t>
            </a:r>
            <a:endParaRPr kumimoji="1" lang="en-US" altLang="ja-JP" sz="1600" dirty="0" smtClean="0"/>
          </a:p>
          <a:p>
            <a:pPr algn="ctr"/>
            <a:r>
              <a:rPr lang="ja-JP" altLang="en-US" sz="1600" dirty="0" smtClean="0"/>
              <a:t>台東ビジネス交流会 シンポジウム</a:t>
            </a:r>
            <a:endParaRPr kumimoji="1" lang="ja-JP" altLang="en-US" sz="1600" dirty="0"/>
          </a:p>
        </p:txBody>
      </p:sp>
    </p:spTree>
    <p:extLst>
      <p:ext uri="{BB962C8B-B14F-4D97-AF65-F5344CB8AC3E}">
        <p14:creationId xmlns:p14="http://schemas.microsoft.com/office/powerpoint/2010/main" val="3899158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r>
              <a:rPr lang="ja-JP" altLang="en-US" sz="5400" dirty="0" smtClean="0">
                <a:solidFill>
                  <a:srgbClr val="ED8F11"/>
                </a:solidFill>
                <a:effectLst>
                  <a:glow rad="228600">
                    <a:schemeClr val="accent5">
                      <a:satMod val="175000"/>
                      <a:alpha val="40000"/>
                    </a:schemeClr>
                  </a:glow>
                </a:effectLst>
              </a:rPr>
              <a:t>つながる思い</a:t>
            </a:r>
            <a:endParaRPr kumimoji="1" lang="ja-JP" altLang="en-US" sz="5400" dirty="0">
              <a:solidFill>
                <a:srgbClr val="ED8F11"/>
              </a:solidFill>
              <a:effectLst>
                <a:glow rad="228600">
                  <a:schemeClr val="accent5">
                    <a:satMod val="175000"/>
                    <a:alpha val="40000"/>
                  </a:schemeClr>
                </a:glow>
              </a:effectLst>
            </a:endParaRPr>
          </a:p>
        </p:txBody>
      </p:sp>
      <p:pic>
        <p:nvPicPr>
          <p:cNvPr id="9" name="kawamuea_tunagaruomo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06800" y="2557463"/>
            <a:ext cx="4976813" cy="3317875"/>
          </a:xfrm>
        </p:spPr>
      </p:pic>
      <p:sp>
        <p:nvSpPr>
          <p:cNvPr id="4" name="フッター プレースホルダー 3"/>
          <p:cNvSpPr>
            <a:spLocks noGrp="1"/>
          </p:cNvSpPr>
          <p:nvPr>
            <p:ph type="ftr" sz="quarter" idx="11"/>
          </p:nvPr>
        </p:nvSpPr>
        <p:spPr/>
        <p:txBody>
          <a:bodyPr/>
          <a:lstStyle/>
          <a:p>
            <a:pPr algn="r"/>
            <a:r>
              <a:rPr kumimoji="1" lang="ja-JP" altLang="en-US" dirty="0" smtClean="0">
                <a:solidFill>
                  <a:srgbClr val="ED418B"/>
                </a:solidFill>
              </a:rPr>
              <a:t>異業種交流会 台東ビジネス交流会</a:t>
            </a:r>
            <a:endParaRPr kumimoji="1" lang="ja-JP" altLang="en-US" dirty="0">
              <a:solidFill>
                <a:srgbClr val="ED418B"/>
              </a:solidFill>
            </a:endParaRPr>
          </a:p>
        </p:txBody>
      </p:sp>
    </p:spTree>
    <p:extLst>
      <p:ext uri="{BB962C8B-B14F-4D97-AF65-F5344CB8AC3E}">
        <p14:creationId xmlns:p14="http://schemas.microsoft.com/office/powerpoint/2010/main" val="208896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scene3d>
              <a:camera prst="orthographicFront"/>
              <a:lightRig rig="threePt" dir="t"/>
            </a:scene3d>
            <a:sp3d extrusionH="57150">
              <a:bevelT w="38100" h="38100"/>
            </a:sp3d>
          </a:bodyPr>
          <a:lstStyle/>
          <a:p>
            <a:r>
              <a:rPr kumimoji="1" lang="ja-JP" altLang="en-US" dirty="0" smtClean="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rPr>
              <a:t>キャリアとスキルをカタチにしよう！</a:t>
            </a:r>
            <a:endParaRPr kumimoji="1" lang="ja-JP" altLang="en-US" dirty="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endParaRPr>
          </a:p>
        </p:txBody>
      </p:sp>
      <p:sp>
        <p:nvSpPr>
          <p:cNvPr id="3" name="コンテンツ プレースホルダー 2"/>
          <p:cNvSpPr>
            <a:spLocks noGrp="1"/>
          </p:cNvSpPr>
          <p:nvPr>
            <p:ph idx="1"/>
          </p:nvPr>
        </p:nvSpPr>
        <p:spPr>
          <a:xfrm>
            <a:off x="1295402" y="2468031"/>
            <a:ext cx="9601196" cy="3318936"/>
          </a:xfrm>
        </p:spPr>
        <p:txBody>
          <a:bodyPr>
            <a:scene3d>
              <a:camera prst="isometricOffAxis1Right"/>
              <a:lightRig rig="threePt" dir="t"/>
            </a:scene3d>
            <a:sp3d extrusionH="57150">
              <a:bevelT w="38100" h="38100" prst="angle"/>
            </a:sp3d>
          </a:bodyPr>
          <a:lstStyle/>
          <a:p>
            <a:pPr marL="0" indent="0">
              <a:buNone/>
            </a:pPr>
            <a:r>
              <a:rPr kumimoji="1" lang="ja-JP" altLang="en-US" b="1" dirty="0" smtClean="0">
                <a:ln w="12700" cmpd="sng">
                  <a:solidFill>
                    <a:schemeClr val="accent4"/>
                  </a:solidFill>
                  <a:prstDash val="solid"/>
                </a:ln>
                <a:solidFill>
                  <a:srgbClr val="FFC000"/>
                </a:solidFill>
                <a:latin typeface="小塚ゴシック Pro H" panose="020B0800000000000000" pitchFamily="34" charset="-128"/>
                <a:ea typeface="小塚ゴシック Pro H" panose="020B0800000000000000" pitchFamily="34" charset="-128"/>
              </a:rPr>
              <a:t>夢を持つ！</a:t>
            </a:r>
            <a:r>
              <a:rPr lang="ja-JP" altLang="en-US" b="1" dirty="0">
                <a:ln w="12700" cmpd="sng">
                  <a:solidFill>
                    <a:schemeClr val="accent4"/>
                  </a:solidFill>
                  <a:prstDash val="solid"/>
                </a:ln>
                <a:solidFill>
                  <a:srgbClr val="FFC000"/>
                </a:solidFill>
                <a:latin typeface="小塚ゴシック Pro H" panose="020B0800000000000000" pitchFamily="34" charset="-128"/>
                <a:ea typeface="小塚ゴシック Pro H" panose="020B0800000000000000" pitchFamily="34" charset="-128"/>
              </a:rPr>
              <a:t>夢に向かう</a:t>
            </a:r>
            <a:r>
              <a:rPr lang="ja-JP" altLang="en-US" b="1" dirty="0" smtClean="0">
                <a:ln w="12700" cmpd="sng">
                  <a:solidFill>
                    <a:schemeClr val="accent4"/>
                  </a:solidFill>
                  <a:prstDash val="solid"/>
                </a:ln>
                <a:solidFill>
                  <a:srgbClr val="FFC000"/>
                </a:solidFill>
                <a:latin typeface="小塚ゴシック Pro H" panose="020B0800000000000000" pitchFamily="34" charset="-128"/>
                <a:ea typeface="小塚ゴシック Pro H" panose="020B0800000000000000" pitchFamily="34" charset="-128"/>
              </a:rPr>
              <a:t>！</a:t>
            </a:r>
            <a:r>
              <a:rPr lang="ja-JP" altLang="en-US" dirty="0" smtClean="0">
                <a:latin typeface="小塚ゴシック Pro H" panose="020B0800000000000000" pitchFamily="34" charset="-128"/>
                <a:ea typeface="小塚ゴシック Pro H" panose="020B0800000000000000" pitchFamily="34" charset="-128"/>
              </a:rPr>
              <a:t>　</a:t>
            </a:r>
            <a:r>
              <a:rPr lang="ja-JP" altLang="en-US" sz="1000" dirty="0" smtClean="0">
                <a:latin typeface="小塚ゴシック Pro H" panose="020B0800000000000000" pitchFamily="34" charset="-128"/>
                <a:ea typeface="小塚ゴシック Pro H" panose="020B0800000000000000" pitchFamily="34" charset="-128"/>
              </a:rPr>
              <a:t>　</a:t>
            </a:r>
            <a:endParaRPr lang="en-US" altLang="ja-JP" sz="1000" dirty="0" smtClean="0">
              <a:latin typeface="小塚ゴシック Pro H" panose="020B0800000000000000" pitchFamily="34" charset="-128"/>
              <a:ea typeface="小塚ゴシック Pro H" panose="020B0800000000000000" pitchFamily="34" charset="-128"/>
            </a:endParaRPr>
          </a:p>
          <a:p>
            <a:pPr marL="0" indent="0">
              <a:buNone/>
            </a:pPr>
            <a:endParaRPr lang="ja-JP" altLang="en-US" sz="1000" dirty="0">
              <a:latin typeface="小塚ゴシック Pro H" panose="020B0800000000000000" pitchFamily="34" charset="-128"/>
              <a:ea typeface="小塚ゴシック Pro H" panose="020B0800000000000000" pitchFamily="34" charset="-128"/>
            </a:endParaRPr>
          </a:p>
          <a:p>
            <a:pPr marL="0" indent="0">
              <a:buNone/>
            </a:pPr>
            <a:r>
              <a:rPr kumimoji="1" lang="ja-JP" altLang="en-US" dirty="0" smtClean="0">
                <a:latin typeface="小塚ゴシック Pro H" panose="020B0800000000000000" pitchFamily="34" charset="-128"/>
                <a:ea typeface="小塚ゴシック Pro H" panose="020B0800000000000000" pitchFamily="34" charset="-128"/>
              </a:rPr>
              <a:t>とりあえず</a:t>
            </a:r>
            <a:endParaRPr kumimoji="1" lang="en-US" altLang="ja-JP" dirty="0" smtClean="0">
              <a:latin typeface="小塚ゴシック Pro H" panose="020B0800000000000000" pitchFamily="34" charset="-128"/>
              <a:ea typeface="小塚ゴシック Pro H" panose="020B0800000000000000" pitchFamily="34" charset="-128"/>
            </a:endParaRPr>
          </a:p>
          <a:p>
            <a:pPr marL="0" indent="0">
              <a:buNone/>
            </a:pPr>
            <a:r>
              <a:rPr kumimoji="1" lang="en-US" altLang="ja-JP" sz="3200" b="1" dirty="0" smtClean="0">
                <a:solidFill>
                  <a:srgbClr val="ED8F11"/>
                </a:solidFill>
                <a:effectLst>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rPr>
              <a:t>Week-end Enterprise </a:t>
            </a:r>
            <a:r>
              <a:rPr kumimoji="1" lang="ja-JP" altLang="en-US" sz="3200" b="1" dirty="0" smtClean="0">
                <a:solidFill>
                  <a:srgbClr val="ED8F11"/>
                </a:solidFill>
                <a:effectLst>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rPr>
              <a:t>（週末起業）</a:t>
            </a:r>
            <a:endParaRPr kumimoji="1" lang="en-US" altLang="ja-JP" sz="3200" b="1" dirty="0" smtClean="0">
              <a:solidFill>
                <a:srgbClr val="ED8F11"/>
              </a:solidFill>
              <a:effectLst>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endParaRPr>
          </a:p>
          <a:p>
            <a:pPr marL="0" indent="0">
              <a:buNone/>
            </a:pPr>
            <a:r>
              <a:rPr kumimoji="1" lang="ja-JP" altLang="en-US" dirty="0" smtClean="0">
                <a:latin typeface="小塚ゴシック Pro H" panose="020B0800000000000000" pitchFamily="34" charset="-128"/>
                <a:ea typeface="小塚ゴシック Pro H" panose="020B0800000000000000" pitchFamily="34" charset="-128"/>
              </a:rPr>
              <a:t>からでも！</a:t>
            </a:r>
            <a:endParaRPr kumimoji="1" lang="en-US" altLang="ja-JP" dirty="0" smtClean="0">
              <a:latin typeface="小塚ゴシック Pro H" panose="020B0800000000000000" pitchFamily="34" charset="-128"/>
              <a:ea typeface="小塚ゴシック Pro H" panose="020B0800000000000000" pitchFamily="34" charset="-128"/>
            </a:endParaRPr>
          </a:p>
        </p:txBody>
      </p:sp>
      <p:sp>
        <p:nvSpPr>
          <p:cNvPr id="4" name="フッター プレースホルダー 3"/>
          <p:cNvSpPr>
            <a:spLocks noGrp="1"/>
          </p:cNvSpPr>
          <p:nvPr>
            <p:ph type="ftr" sz="quarter" idx="11"/>
          </p:nvPr>
        </p:nvSpPr>
        <p:spPr/>
        <p:txBody>
          <a:bodyPr/>
          <a:lstStyle/>
          <a:p>
            <a:pPr algn="r"/>
            <a:r>
              <a:rPr kumimoji="1" lang="ja-JP" altLang="en-US" dirty="0" smtClean="0">
                <a:solidFill>
                  <a:srgbClr val="ED418B"/>
                </a:solidFill>
              </a:rPr>
              <a:t>異業種交流会 台東ビジネス交流会</a:t>
            </a:r>
            <a:endParaRPr kumimoji="1" lang="ja-JP" altLang="en-US" dirty="0">
              <a:solidFill>
                <a:srgbClr val="ED418B"/>
              </a:solidFill>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1301" y="3036308"/>
            <a:ext cx="1712984" cy="2442226"/>
          </a:xfrm>
          <a:prstGeom prst="rect">
            <a:avLst/>
          </a:prstGeom>
        </p:spPr>
      </p:pic>
    </p:spTree>
    <p:extLst>
      <p:ext uri="{BB962C8B-B14F-4D97-AF65-F5344CB8AC3E}">
        <p14:creationId xmlns:p14="http://schemas.microsoft.com/office/powerpoint/2010/main" val="682119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scene3d>
              <a:camera prst="orthographicFront"/>
              <a:lightRig rig="threePt" dir="t"/>
            </a:scene3d>
            <a:sp3d extrusionH="57150">
              <a:bevelT w="38100" h="38100"/>
            </a:sp3d>
          </a:bodyPr>
          <a:lstStyle/>
          <a:p>
            <a:r>
              <a:rPr kumimoji="1" lang="ja-JP" altLang="en-US" dirty="0" smtClean="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rPr>
              <a:t>キャリアとスキルをカタチにしよう！</a:t>
            </a:r>
            <a:endParaRPr kumimoji="1" lang="ja-JP" altLang="en-US" dirty="0">
              <a:solidFill>
                <a:srgbClr val="ED8F11"/>
              </a:solidFill>
              <a:effectLst>
                <a:glow rad="228600">
                  <a:schemeClr val="accent5">
                    <a:satMod val="175000"/>
                    <a:alpha val="40000"/>
                  </a:schemeClr>
                </a:glow>
                <a:outerShdw blurRad="38100" dist="38100" dir="2700000" algn="tl">
                  <a:srgbClr val="000000">
                    <a:alpha val="43137"/>
                  </a:srgbClr>
                </a:outerShdw>
              </a:effectLst>
              <a:latin typeface="小塚ゴシック Pro H" panose="020B0800000000000000" pitchFamily="34" charset="-128"/>
              <a:ea typeface="小塚ゴシック Pro H" panose="020B0800000000000000" pitchFamily="34" charset="-128"/>
            </a:endParaRPr>
          </a:p>
        </p:txBody>
      </p:sp>
      <p:sp>
        <p:nvSpPr>
          <p:cNvPr id="3" name="コンテンツ プレースホルダー 2"/>
          <p:cNvSpPr>
            <a:spLocks noGrp="1"/>
          </p:cNvSpPr>
          <p:nvPr>
            <p:ph idx="1"/>
          </p:nvPr>
        </p:nvSpPr>
        <p:spPr>
          <a:xfrm>
            <a:off x="1295402" y="2468031"/>
            <a:ext cx="9601196" cy="3318936"/>
          </a:xfrm>
        </p:spPr>
        <p:txBody>
          <a:bodyPr>
            <a:scene3d>
              <a:camera prst="obliqueBottomRight"/>
              <a:lightRig rig="threePt" dir="t"/>
            </a:scene3d>
            <a:sp3d extrusionH="57150">
              <a:bevelT w="38100" h="38100" prst="angle"/>
            </a:sp3d>
          </a:bodyPr>
          <a:lstStyle/>
          <a:p>
            <a:pPr marL="0" indent="0">
              <a:lnSpc>
                <a:spcPct val="150000"/>
              </a:lnSpc>
              <a:buNone/>
            </a:pPr>
            <a:r>
              <a:rPr lang="en-US" altLang="ja-JP" sz="2000" dirty="0">
                <a:latin typeface="小塚ゴシック Pro H" panose="020B0800000000000000" pitchFamily="34" charset="-128"/>
                <a:ea typeface="小塚ゴシック Pro H" panose="020B0800000000000000" pitchFamily="34" charset="-128"/>
              </a:rPr>
              <a:t>week-end style </a:t>
            </a:r>
            <a:r>
              <a:rPr lang="ja-JP" altLang="en-US" sz="2000" dirty="0">
                <a:latin typeface="小塚ゴシック Pro H" panose="020B0800000000000000" pitchFamily="34" charset="-128"/>
                <a:ea typeface="小塚ゴシック Pro H" panose="020B0800000000000000" pitchFamily="34" charset="-128"/>
              </a:rPr>
              <a:t>が多様化してきました。</a:t>
            </a:r>
          </a:p>
          <a:p>
            <a:pPr marL="0" indent="0">
              <a:lnSpc>
                <a:spcPct val="150000"/>
              </a:lnSpc>
              <a:buNone/>
            </a:pPr>
            <a:r>
              <a:rPr lang="en-US" altLang="ja-JP" sz="2000" dirty="0">
                <a:latin typeface="小塚ゴシック Pro H" panose="020B0800000000000000" pitchFamily="34" charset="-128"/>
                <a:ea typeface="小塚ゴシック Pro H" panose="020B0800000000000000" pitchFamily="34" charset="-128"/>
              </a:rPr>
              <a:t>24</a:t>
            </a:r>
            <a:r>
              <a:rPr lang="ja-JP" altLang="en-US" sz="2000" dirty="0">
                <a:latin typeface="小塚ゴシック Pro H" panose="020B0800000000000000" pitchFamily="34" charset="-128"/>
                <a:ea typeface="小塚ゴシック Pro H" panose="020B0800000000000000" pitchFamily="34" charset="-128"/>
              </a:rPr>
              <a:t>時間年中無休の職場も増えています。</a:t>
            </a:r>
          </a:p>
          <a:p>
            <a:pPr marL="0" indent="0">
              <a:lnSpc>
                <a:spcPct val="150000"/>
              </a:lnSpc>
              <a:buNone/>
            </a:pPr>
            <a:r>
              <a:rPr lang="ja-JP" altLang="en-US" sz="2000" dirty="0">
                <a:latin typeface="小塚ゴシック Pro H" panose="020B0800000000000000" pitchFamily="34" charset="-128"/>
                <a:ea typeface="小塚ゴシック Pro H" panose="020B0800000000000000" pitchFamily="34" charset="-128"/>
              </a:rPr>
              <a:t>したがって、週末と言っても、それぞれの週末です。</a:t>
            </a:r>
          </a:p>
          <a:p>
            <a:pPr marL="0" indent="0">
              <a:lnSpc>
                <a:spcPct val="150000"/>
              </a:lnSpc>
              <a:buNone/>
            </a:pPr>
            <a:r>
              <a:rPr lang="ja-JP" altLang="en-US" sz="2000" dirty="0">
                <a:latin typeface="小塚ゴシック Pro H" panose="020B0800000000000000" pitchFamily="34" charset="-128"/>
                <a:ea typeface="小塚ゴシック Pro H" panose="020B0800000000000000" pitchFamily="34" charset="-128"/>
              </a:rPr>
              <a:t>一般的にいう平日に休暇をとる平日週末派も多くなりました</a:t>
            </a:r>
            <a:r>
              <a:rPr lang="ja-JP" altLang="en-US" dirty="0">
                <a:latin typeface="小塚ゴシック Pro H" panose="020B0800000000000000" pitchFamily="34" charset="-128"/>
                <a:ea typeface="小塚ゴシック Pro H" panose="020B0800000000000000" pitchFamily="34" charset="-128"/>
              </a:rPr>
              <a:t>。</a:t>
            </a:r>
          </a:p>
          <a:p>
            <a:pPr marL="0" indent="0">
              <a:buNone/>
            </a:pPr>
            <a:endParaRPr kumimoji="1" lang="en-US" altLang="ja-JP" dirty="0" smtClean="0">
              <a:latin typeface="小塚ゴシック Pro H" panose="020B0800000000000000" pitchFamily="34" charset="-128"/>
              <a:ea typeface="小塚ゴシック Pro H" panose="020B0800000000000000" pitchFamily="34" charset="-128"/>
            </a:endParaRPr>
          </a:p>
        </p:txBody>
      </p:sp>
      <p:sp>
        <p:nvSpPr>
          <p:cNvPr id="4" name="フッター プレースホルダー 3"/>
          <p:cNvSpPr>
            <a:spLocks noGrp="1"/>
          </p:cNvSpPr>
          <p:nvPr>
            <p:ph type="ftr" sz="quarter" idx="11"/>
          </p:nvPr>
        </p:nvSpPr>
        <p:spPr/>
        <p:txBody>
          <a:bodyPr/>
          <a:lstStyle/>
          <a:p>
            <a:pPr algn="r"/>
            <a:r>
              <a:rPr lang="ja-JP" altLang="en-US" smtClean="0">
                <a:solidFill>
                  <a:srgbClr val="ED418B"/>
                </a:solidFill>
              </a:rPr>
              <a:t>異業種交流会 台東ビジネス交流会</a:t>
            </a:r>
            <a:endParaRPr lang="ja-JP" altLang="en-US" dirty="0">
              <a:solidFill>
                <a:srgbClr val="ED418B"/>
              </a:solidFill>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1301" y="3036308"/>
            <a:ext cx="1712984" cy="2442226"/>
          </a:xfrm>
          <a:prstGeom prst="rect">
            <a:avLst/>
          </a:prstGeom>
        </p:spPr>
      </p:pic>
    </p:spTree>
    <p:extLst>
      <p:ext uri="{BB962C8B-B14F-4D97-AF65-F5344CB8AC3E}">
        <p14:creationId xmlns:p14="http://schemas.microsoft.com/office/powerpoint/2010/main" val="39457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オーガニック">
  <a:themeElements>
    <a:clrScheme name="オーガニック">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オーガニック">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オーガニック">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デザート">
  <a:themeElements>
    <a:clrScheme name="キュート">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デザート">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213</TotalTime>
  <Words>483</Words>
  <Application>Microsoft Office PowerPoint</Application>
  <PresentationFormat>ワイド画面</PresentationFormat>
  <Paragraphs>80</Paragraphs>
  <Slides>14</Slides>
  <Notes>2</Notes>
  <HiddenSlides>0</HiddenSlides>
  <MMClips>1</MMClips>
  <ScaleCrop>false</ScaleCrop>
  <HeadingPairs>
    <vt:vector size="6" baseType="variant">
      <vt:variant>
        <vt:lpstr>使用されているフォント</vt:lpstr>
      </vt:variant>
      <vt:variant>
        <vt:i4>12</vt:i4>
      </vt:variant>
      <vt:variant>
        <vt:lpstr>テーマ</vt:lpstr>
      </vt:variant>
      <vt:variant>
        <vt:i4>2</vt:i4>
      </vt:variant>
      <vt:variant>
        <vt:lpstr>スライド タイトル</vt:lpstr>
      </vt:variant>
      <vt:variant>
        <vt:i4>14</vt:i4>
      </vt:variant>
    </vt:vector>
  </HeadingPairs>
  <TitlesOfParts>
    <vt:vector size="28" baseType="lpstr">
      <vt:lpstr>HGS創英角ﾎﾟｯﾌﾟ体</vt:lpstr>
      <vt:lpstr>HG明朝E</vt:lpstr>
      <vt:lpstr>ＭＳ Ｐゴシック</vt:lpstr>
      <vt:lpstr>ＭＳ Ｐ明朝</vt:lpstr>
      <vt:lpstr>小塚ゴシック Pro H</vt:lpstr>
      <vt:lpstr>Arial</vt:lpstr>
      <vt:lpstr>Bookman Old Style</vt:lpstr>
      <vt:lpstr>Calibri</vt:lpstr>
      <vt:lpstr>Garamond</vt:lpstr>
      <vt:lpstr>Gill Sans MT</vt:lpstr>
      <vt:lpstr>Wingdings</vt:lpstr>
      <vt:lpstr>Wingdings 2</vt:lpstr>
      <vt:lpstr>オーガニック</vt:lpstr>
      <vt:lpstr>デザート</vt:lpstr>
      <vt:lpstr>PowerPoint プレゼンテーション</vt:lpstr>
      <vt:lpstr>ビジネスチャンスの創造発見</vt:lpstr>
      <vt:lpstr> 　講師　桜美林大学講師（コミュニケーション学）　　梶谷久美子先生 </vt:lpstr>
      <vt:lpstr>コンフリクト・マネジメント入門 早稲田大学紛争交渉研究所　鈴木有香先生</vt:lpstr>
      <vt:lpstr>夢が変わる　町が変わる　人が変わる</vt:lpstr>
      <vt:lpstr>2012年度シンポジウム</vt:lpstr>
      <vt:lpstr>つながる思い</vt:lpstr>
      <vt:lpstr>キャリアとスキルをカタチにしよう！</vt:lpstr>
      <vt:lpstr>キャリアとスキルをカタチにしよう！</vt:lpstr>
      <vt:lpstr>キャリアとスキルをカタチにしよう！</vt:lpstr>
      <vt:lpstr>キャリアとスキルをカタチにしよう！</vt:lpstr>
      <vt:lpstr>キャリアとスキルをカタチにしよう！</vt:lpstr>
      <vt:lpstr>ビジネススタンダード＋＋を目指して</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那須マリミ</dc:creator>
  <cp:lastModifiedBy>川村康文</cp:lastModifiedBy>
  <cp:revision>37</cp:revision>
  <dcterms:created xsi:type="dcterms:W3CDTF">2013-07-25T09:53:05Z</dcterms:created>
  <dcterms:modified xsi:type="dcterms:W3CDTF">2013-07-30T09:43:42Z</dcterms:modified>
</cp:coreProperties>
</file>