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User" initials="P" lastIdx="1" clrIdx="0">
    <p:extLst>
      <p:ext uri="{19B8F6BF-5375-455C-9EA6-DF929625EA0E}">
        <p15:presenceInfo xmlns:p15="http://schemas.microsoft.com/office/powerpoint/2012/main" userId="PC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5-29T20:17:57.76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61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53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18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3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1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2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07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41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3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9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90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C7BA0-0F89-4066-8DA1-3A7DD03D8D59}" type="datetimeFigureOut">
              <a:rPr kumimoji="1" lang="ja-JP" altLang="en-US" smtClean="0"/>
              <a:t>2015/5/30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98C71-3A27-4853-BA31-5FA014DA33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3398" y="311330"/>
            <a:ext cx="9228814" cy="2387600"/>
          </a:xfrm>
        </p:spPr>
        <p:txBody>
          <a:bodyPr/>
          <a:lstStyle/>
          <a:p>
            <a:r>
              <a:rPr lang="en-US" altLang="ja-JP" dirty="0" smtClean="0"/>
              <a:t>STS</a:t>
            </a:r>
            <a:r>
              <a:rPr lang="ja-JP" altLang="en-US" dirty="0" smtClean="0"/>
              <a:t>教育教材としての乾電池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２ 班  　武本千瑛実 </a:t>
            </a:r>
            <a:r>
              <a:rPr kumimoji="1" lang="en-US" altLang="ja-JP" dirty="0" smtClean="0"/>
              <a:t>( K )</a:t>
            </a:r>
          </a:p>
          <a:p>
            <a:r>
              <a:rPr lang="ja-JP" altLang="en-US" dirty="0" smtClean="0"/>
              <a:t>　　        木村明日香 </a:t>
            </a:r>
            <a:r>
              <a:rPr lang="en-US" altLang="ja-JP" dirty="0" smtClean="0"/>
              <a:t>( K )</a:t>
            </a:r>
          </a:p>
          <a:p>
            <a:r>
              <a:rPr lang="ja-JP" altLang="en-US" dirty="0" smtClean="0"/>
              <a:t>        　　  山本人嗣　 </a:t>
            </a:r>
            <a:r>
              <a:rPr lang="en-US" altLang="ja-JP" dirty="0" smtClean="0"/>
              <a:t>( B 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472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76" y="357174"/>
            <a:ext cx="10515600" cy="1325563"/>
          </a:xfrm>
        </p:spPr>
        <p:txBody>
          <a:bodyPr/>
          <a:lstStyle/>
          <a:p>
            <a:pPr algn="r"/>
            <a:r>
              <a:rPr lang="ja-JP" altLang="en-US" dirty="0" smtClean="0"/>
              <a:t>１．概要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ja-JP" altLang="en-US" sz="1800" dirty="0" smtClean="0"/>
              <a:t>小田原</a:t>
            </a:r>
            <a:r>
              <a:rPr lang="ja-JP" altLang="en-US" sz="1800" dirty="0"/>
              <a:t>市内の市立</a:t>
            </a:r>
            <a:r>
              <a:rPr lang="ja-JP" altLang="en-US" sz="1800" dirty="0" smtClean="0"/>
              <a:t>中学　</a:t>
            </a:r>
            <a:r>
              <a:rPr lang="en-US" altLang="ja-JP" sz="1800" dirty="0" smtClean="0"/>
              <a:t>2</a:t>
            </a:r>
            <a:r>
              <a:rPr lang="ja-JP" altLang="en-US" sz="1800" dirty="0" smtClean="0"/>
              <a:t>年生対象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ja-JP" altLang="en-US" sz="1800" dirty="0" smtClean="0"/>
              <a:t>横浜市内の県立高校対象</a:t>
            </a:r>
            <a:endParaRPr kumimoji="1"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4346" y="2095969"/>
            <a:ext cx="10515600" cy="4351338"/>
          </a:xfrm>
        </p:spPr>
        <p:txBody>
          <a:bodyPr/>
          <a:lstStyle/>
          <a:p>
            <a:r>
              <a:rPr lang="ja-JP" altLang="en-US" dirty="0" smtClean="0"/>
              <a:t>大量</a:t>
            </a:r>
            <a:r>
              <a:rPr lang="ja-JP" altLang="en-US" dirty="0"/>
              <a:t>消費</a:t>
            </a:r>
            <a:r>
              <a:rPr lang="ja-JP" altLang="en-US" dirty="0" smtClean="0"/>
              <a:t>に伴う資源、エネルギー問題</a:t>
            </a:r>
            <a:r>
              <a:rPr kumimoji="1" lang="en-US" altLang="ja-JP" dirty="0" smtClean="0"/>
              <a:t>(</a:t>
            </a:r>
            <a:r>
              <a:rPr lang="ja-JP" altLang="en-US" dirty="0">
                <a:solidFill>
                  <a:srgbClr val="FFFF00"/>
                </a:solidFill>
              </a:rPr>
              <a:t>社会</a:t>
            </a:r>
            <a:r>
              <a:rPr kumimoji="1" lang="ja-JP" altLang="en-US" dirty="0" smtClean="0"/>
              <a:t>側面</a:t>
            </a:r>
            <a:r>
              <a:rPr kumimoji="1" lang="en-US" altLang="ja-JP" dirty="0" smtClean="0"/>
              <a:t>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（オイルショックによる電池の需要増加）</a:t>
            </a:r>
            <a:endParaRPr kumimoji="1" lang="en-US" altLang="ja-JP" dirty="0" smtClean="0"/>
          </a:p>
          <a:p>
            <a:r>
              <a:rPr lang="ja-JP" altLang="en-US" dirty="0" smtClean="0"/>
              <a:t>使用済み乾電池の処分を巡る環境保全問題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FF00"/>
                </a:solidFill>
              </a:rPr>
              <a:t>社会</a:t>
            </a:r>
            <a:r>
              <a:rPr lang="ja-JP" altLang="en-US" dirty="0" smtClean="0"/>
              <a:t>側面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無駄のない利用を考える家庭生活・消費者問題</a:t>
            </a:r>
            <a:r>
              <a:rPr lang="en-US" altLang="ja-JP" dirty="0" smtClean="0"/>
              <a:t>(</a:t>
            </a:r>
            <a:r>
              <a:rPr lang="ja-JP" altLang="en-US" dirty="0">
                <a:solidFill>
                  <a:srgbClr val="FFFF00"/>
                </a:solidFill>
              </a:rPr>
              <a:t>社会</a:t>
            </a:r>
            <a:r>
              <a:rPr lang="ja-JP" altLang="en-US" dirty="0" smtClean="0"/>
              <a:t>側面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発明、特許をめぐる科学・技術史問題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>
                <a:solidFill>
                  <a:srgbClr val="FF0000"/>
                </a:solidFill>
              </a:rPr>
              <a:t>科学・</a:t>
            </a:r>
            <a:r>
              <a:rPr lang="ja-JP" altLang="en-US" dirty="0" smtClean="0">
                <a:solidFill>
                  <a:srgbClr val="FF0000"/>
                </a:solidFill>
              </a:rPr>
              <a:t>技術</a:t>
            </a:r>
            <a:r>
              <a:rPr kumimoji="1" lang="ja-JP" altLang="en-US" dirty="0" smtClean="0"/>
              <a:t>側面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34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＜授業方法・目的＞</a:t>
            </a:r>
            <a:endParaRPr kumimoji="1" lang="en-US" altLang="ja-JP" dirty="0" smtClean="0"/>
          </a:p>
          <a:p>
            <a:r>
              <a:rPr lang="ja-JP" altLang="en-US" dirty="0"/>
              <a:t>授業</a:t>
            </a:r>
            <a:r>
              <a:rPr lang="ja-JP" altLang="en-US" dirty="0" smtClean="0"/>
              <a:t>は</a:t>
            </a:r>
            <a:r>
              <a:rPr lang="ja-JP" altLang="en-US" u="sng" dirty="0" smtClean="0"/>
              <a:t>１</a:t>
            </a:r>
            <a:r>
              <a:rPr lang="ja-JP" altLang="en-US" u="sng" dirty="0" smtClean="0"/>
              <a:t>コマやせいぜい１～２時間</a:t>
            </a:r>
            <a:r>
              <a:rPr lang="ja-JP" altLang="en-US" u="sng" smtClean="0"/>
              <a:t>で</a:t>
            </a:r>
            <a:r>
              <a:rPr lang="ja-JP" altLang="en-US" u="sng" smtClean="0"/>
              <a:t>行</a:t>
            </a:r>
            <a:r>
              <a:rPr lang="ja-JP" altLang="en-US" u="sng" smtClean="0"/>
              <a:t>い</a:t>
            </a:r>
            <a:r>
              <a:rPr lang="ja-JP" altLang="en-US" smtClean="0"/>
              <a:t>、初めに電池の仕組みについて教えた。</a:t>
            </a:r>
            <a:endParaRPr lang="en-US" altLang="ja-JP" dirty="0" smtClean="0"/>
          </a:p>
          <a:p>
            <a:r>
              <a:rPr kumimoji="1" lang="ja-JP" altLang="en-US" dirty="0" smtClean="0"/>
              <a:t>ロール・プレイ、シミュレーション、ディベートなどで行われ、</a:t>
            </a:r>
            <a:r>
              <a:rPr kumimoji="1" lang="ja-JP" altLang="en-US" u="sng" dirty="0" smtClean="0"/>
              <a:t>多様な見方や考え方を体験する中で自分の価値観を形成し、意思決定能力を養う</a:t>
            </a:r>
            <a:r>
              <a:rPr kumimoji="1" lang="ja-JP" altLang="en-US" dirty="0" smtClean="0"/>
              <a:t>ことを目的にした授業であった。</a:t>
            </a:r>
            <a:endParaRPr kumimoji="1" lang="en-US" altLang="ja-JP" dirty="0" smtClean="0"/>
          </a:p>
          <a:p>
            <a:r>
              <a:rPr lang="ja-JP" altLang="en-US" dirty="0" smtClean="0"/>
              <a:t>身近な物事を題材にすることで、問題に意識することも容易であり、実物を用意することも容易である。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29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6909" y="277661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２．自分たちが考えたこと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7274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具体的に考えるには、電池の仕組みを詳しく理解していない中学生　　　を対象とするには難しすぎる側面があり、</a:t>
            </a:r>
            <a:r>
              <a:rPr lang="en-US" altLang="ja-JP" dirty="0" smtClean="0"/>
              <a:t>STS</a:t>
            </a:r>
            <a:r>
              <a:rPr lang="ja-JP" altLang="en-US" dirty="0"/>
              <a:t>問題</a:t>
            </a:r>
            <a:r>
              <a:rPr lang="ja-JP" altLang="en-US" dirty="0" smtClean="0"/>
              <a:t>を具体的に理解できない恐れがある。</a:t>
            </a:r>
            <a:endParaRPr lang="en-US" altLang="ja-JP" dirty="0"/>
          </a:p>
          <a:p>
            <a:r>
              <a:rPr lang="ja-JP" altLang="en-US" dirty="0" smtClean="0"/>
              <a:t>問題提起が</a:t>
            </a:r>
            <a:r>
              <a:rPr lang="en-US" altLang="ja-JP" dirty="0" smtClean="0"/>
              <a:t>4</a:t>
            </a:r>
            <a:r>
              <a:rPr lang="ja-JP" altLang="en-US" dirty="0" smtClean="0"/>
              <a:t>つあるのに、授業時間が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コマや</a:t>
            </a:r>
            <a:r>
              <a:rPr lang="en-US" altLang="ja-JP" dirty="0" smtClean="0"/>
              <a:t>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</a:t>
            </a:r>
            <a:r>
              <a:rPr lang="ja-JP" altLang="en-US" dirty="0" smtClean="0"/>
              <a:t>時間なのは短いのではないかと考えた。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4898003" y="3919993"/>
            <a:ext cx="1486894" cy="906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横巻き 4"/>
          <p:cNvSpPr/>
          <p:nvPr/>
        </p:nvSpPr>
        <p:spPr>
          <a:xfrm>
            <a:off x="307450" y="4651513"/>
            <a:ext cx="11418073" cy="214685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ja-JP" altLang="en-US" sz="2800" dirty="0" smtClean="0">
                <a:solidFill>
                  <a:srgbClr val="FF0000"/>
                </a:solidFill>
              </a:rPr>
              <a:t>クラス</a:t>
            </a:r>
            <a:r>
              <a:rPr lang="ja-JP" altLang="en-US" sz="2800" dirty="0">
                <a:solidFill>
                  <a:srgbClr val="FF0000"/>
                </a:solidFill>
              </a:rPr>
              <a:t>を大きく</a:t>
            </a:r>
            <a:r>
              <a:rPr lang="en-US" altLang="ja-JP" sz="2800" dirty="0">
                <a:solidFill>
                  <a:srgbClr val="FF0000"/>
                </a:solidFill>
              </a:rPr>
              <a:t>4</a:t>
            </a:r>
            <a:r>
              <a:rPr lang="ja-JP" altLang="en-US" sz="2800" dirty="0" err="1">
                <a:solidFill>
                  <a:srgbClr val="FF0000"/>
                </a:solidFill>
              </a:rPr>
              <a:t>つの</a:t>
            </a:r>
            <a:r>
              <a:rPr lang="ja-JP" altLang="en-US" sz="2800" dirty="0">
                <a:solidFill>
                  <a:srgbClr val="FF0000"/>
                </a:solidFill>
              </a:rPr>
              <a:t>班にわけて、班ごとに問題について考えさせ、</a:t>
            </a:r>
            <a:r>
              <a:rPr lang="ja-JP" altLang="en-US" sz="2800" dirty="0" smtClean="0">
                <a:solidFill>
                  <a:srgbClr val="FF0000"/>
                </a:solidFill>
              </a:rPr>
              <a:t>発表　</a:t>
            </a: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させる</a:t>
            </a:r>
            <a:r>
              <a:rPr lang="ja-JP" altLang="en-US" sz="2800" dirty="0">
                <a:solidFill>
                  <a:srgbClr val="FF0000"/>
                </a:solidFill>
              </a:rPr>
              <a:t>方が</a:t>
            </a:r>
            <a:r>
              <a:rPr lang="ja-JP" altLang="en-US" sz="2800" dirty="0" smtClean="0">
                <a:solidFill>
                  <a:srgbClr val="FF0000"/>
                </a:solidFill>
              </a:rPr>
              <a:t>良い。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ja-JP" altLang="en-US" sz="2800" dirty="0" smtClean="0">
                <a:solidFill>
                  <a:srgbClr val="FF0000"/>
                </a:solidFill>
              </a:rPr>
              <a:t>中学生には、大まかな仕組み・説明をすべきである。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6191" y="273686"/>
            <a:ext cx="10515600" cy="2852737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ご清聴ありがとうございました。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95460" y="3412670"/>
            <a:ext cx="10515600" cy="1500187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ご質問等がありましたら、お願いいたします。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178</Words>
  <Application>Microsoft Office PowerPoint</Application>
  <PresentationFormat>ワイド画面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Wingdings</vt:lpstr>
      <vt:lpstr>Office テーマ</vt:lpstr>
      <vt:lpstr>STS教育教材としての乾電池</vt:lpstr>
      <vt:lpstr>１．概要　　　　　　　　　　　　　小田原市内の市立中学　2年生対象 横浜市内の県立高校対象</vt:lpstr>
      <vt:lpstr>授業について</vt:lpstr>
      <vt:lpstr>２．自分たちが考えたこと</vt:lpstr>
      <vt:lpstr>ご清聴ありがとうございました。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PCUser</cp:lastModifiedBy>
  <cp:revision>14</cp:revision>
  <dcterms:created xsi:type="dcterms:W3CDTF">2015-05-27T07:42:12Z</dcterms:created>
  <dcterms:modified xsi:type="dcterms:W3CDTF">2015-05-30T05:43:39Z</dcterms:modified>
</cp:coreProperties>
</file>