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EAB9-8110-4F27-89CC-E95D761DD643}" type="datetimeFigureOut">
              <a:rPr kumimoji="1" lang="ja-JP" altLang="en-US" smtClean="0"/>
              <a:t>2015/5/27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5A5D-FEA5-42A4-BC4E-3C7394968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1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EAB9-8110-4F27-89CC-E95D761DD643}" type="datetimeFigureOut">
              <a:rPr kumimoji="1" lang="ja-JP" altLang="en-US" smtClean="0"/>
              <a:t>2015/5/27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5A5D-FEA5-42A4-BC4E-3C7394968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43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EAB9-8110-4F27-89CC-E95D761DD643}" type="datetimeFigureOut">
              <a:rPr kumimoji="1" lang="ja-JP" altLang="en-US" smtClean="0"/>
              <a:t>2015/5/27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5A5D-FEA5-42A4-BC4E-3C7394968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21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EAB9-8110-4F27-89CC-E95D761DD643}" type="datetimeFigureOut">
              <a:rPr kumimoji="1" lang="ja-JP" altLang="en-US" smtClean="0"/>
              <a:t>2015/5/27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5A5D-FEA5-42A4-BC4E-3C7394968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49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EAB9-8110-4F27-89CC-E95D761DD643}" type="datetimeFigureOut">
              <a:rPr kumimoji="1" lang="ja-JP" altLang="en-US" smtClean="0"/>
              <a:t>2015/5/27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5A5D-FEA5-42A4-BC4E-3C7394968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11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EAB9-8110-4F27-89CC-E95D761DD643}" type="datetimeFigureOut">
              <a:rPr kumimoji="1" lang="ja-JP" altLang="en-US" smtClean="0"/>
              <a:t>2015/5/27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5A5D-FEA5-42A4-BC4E-3C7394968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73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EAB9-8110-4F27-89CC-E95D761DD643}" type="datetimeFigureOut">
              <a:rPr kumimoji="1" lang="ja-JP" altLang="en-US" smtClean="0"/>
              <a:t>2015/5/27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5A5D-FEA5-42A4-BC4E-3C7394968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58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EAB9-8110-4F27-89CC-E95D761DD643}" type="datetimeFigureOut">
              <a:rPr kumimoji="1" lang="ja-JP" altLang="en-US" smtClean="0"/>
              <a:t>2015/5/27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5A5D-FEA5-42A4-BC4E-3C7394968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009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EAB9-8110-4F27-89CC-E95D761DD643}" type="datetimeFigureOut">
              <a:rPr kumimoji="1" lang="ja-JP" altLang="en-US" smtClean="0"/>
              <a:t>2015/5/27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5A5D-FEA5-42A4-BC4E-3C7394968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27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EAB9-8110-4F27-89CC-E95D761DD643}" type="datetimeFigureOut">
              <a:rPr kumimoji="1" lang="ja-JP" altLang="en-US" smtClean="0"/>
              <a:t>2015/5/27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5A5D-FEA5-42A4-BC4E-3C7394968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87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EAB9-8110-4F27-89CC-E95D761DD643}" type="datetimeFigureOut">
              <a:rPr kumimoji="1" lang="ja-JP" altLang="en-US" smtClean="0"/>
              <a:t>2015/5/27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5A5D-FEA5-42A4-BC4E-3C7394968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54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8EAB9-8110-4F27-89CC-E95D761DD643}" type="datetimeFigureOut">
              <a:rPr kumimoji="1" lang="ja-JP" altLang="en-US" smtClean="0"/>
              <a:t>2015/5/27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25A5D-FEA5-42A4-BC4E-3C7394968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34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/>
          <a:lstStyle/>
          <a:p>
            <a:r>
              <a:rPr lang="ja-JP" altLang="en-US" dirty="0"/>
              <a:t>環境</a:t>
            </a:r>
            <a:r>
              <a:rPr lang="ja-JP" altLang="en-US" dirty="0" smtClean="0"/>
              <a:t>と自動車について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２２１３０７７弟子丸　泰匡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２３１３１１３森本　悠資</a:t>
            </a:r>
            <a:endParaRPr kumimoji="1" lang="en-US" altLang="ja-JP" dirty="0" smtClean="0"/>
          </a:p>
          <a:p>
            <a:r>
              <a:rPr lang="ja-JP" altLang="en-US" dirty="0" smtClean="0"/>
              <a:t>２３１３０７９中川　遼河</a:t>
            </a:r>
            <a:endParaRPr lang="en-US" altLang="ja-JP" dirty="0" smtClean="0"/>
          </a:p>
          <a:p>
            <a:r>
              <a:rPr kumimoji="1" lang="ja-JP" altLang="en-US" dirty="0" smtClean="0"/>
              <a:t>２３１３０６６高橋　晃一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184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実践例について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自動車づくりを調べる</a:t>
            </a:r>
            <a:endParaRPr kumimoji="1" lang="en-US" altLang="ja-JP" dirty="0" smtClean="0"/>
          </a:p>
          <a:p>
            <a:r>
              <a:rPr lang="ja-JP" altLang="en-US" dirty="0"/>
              <a:t>自動車工場</a:t>
            </a:r>
            <a:r>
              <a:rPr lang="ja-JP" altLang="en-US" dirty="0" smtClean="0"/>
              <a:t>を見学する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　　　　　　　　　　↓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sz="4000" dirty="0" smtClean="0"/>
              <a:t>環境</a:t>
            </a:r>
            <a:r>
              <a:rPr lang="ja-JP" altLang="en-US" sz="4000" dirty="0"/>
              <a:t>に</a:t>
            </a:r>
            <a:r>
              <a:rPr lang="ja-JP" altLang="en-US" sz="4000" dirty="0" smtClean="0"/>
              <a:t>有害になっている部分を知る</a:t>
            </a:r>
            <a:endParaRPr lang="en-US" altLang="ja-JP" sz="40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そこから、環境にやさしい自動車について考え、環境問題について調べたりする。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例</a:t>
            </a:r>
            <a:r>
              <a:rPr lang="en-US" altLang="ja-JP" dirty="0" smtClean="0"/>
              <a:t>.</a:t>
            </a:r>
            <a:r>
              <a:rPr lang="ja-JP" altLang="en-US" dirty="0" smtClean="0"/>
              <a:t>電気自動車、ハイブリットカーなど。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40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今後の展望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その結果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自動車は昔と比べて、科学技術と環境問題を考えた発達をしていることが分かった。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しかし別の視点からみると、エンジン音がそれに比例して小さくなってしまえば、交通事故が危惧されるだろう。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92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ハイブリッドカーはエコだ！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→という考えは環境にいいが、社会面ではよくない面もあるだろう。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生徒たちには、先入観にとらわれず、科学的面と、社会面の両方を考えていける授業をしたいと思った。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2850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mtClean="0"/>
              <a:t>ご清聴ありがとうございました。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698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124</Words>
  <Application>Microsoft Office PowerPoint</Application>
  <PresentationFormat>画面に合わせる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環境と自動車について</vt:lpstr>
      <vt:lpstr>実践例について</vt:lpstr>
      <vt:lpstr>今後の展望</vt:lpstr>
      <vt:lpstr>まとめ</vt:lpstr>
      <vt:lpstr>ご清聴ありがとうございました。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環境と自動車について</dc:title>
  <dc:creator>deshi373k</dc:creator>
  <cp:lastModifiedBy>deshi373k</cp:lastModifiedBy>
  <cp:revision>6</cp:revision>
  <dcterms:created xsi:type="dcterms:W3CDTF">2015-05-27T07:34:28Z</dcterms:created>
  <dcterms:modified xsi:type="dcterms:W3CDTF">2015-05-27T08:36:34Z</dcterms:modified>
</cp:coreProperties>
</file>