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62" r:id="rId4"/>
    <p:sldId id="257" r:id="rId5"/>
    <p:sldId id="263" r:id="rId6"/>
    <p:sldId id="258" r:id="rId7"/>
    <p:sldId id="264" r:id="rId8"/>
    <p:sldId id="259" r:id="rId9"/>
    <p:sldId id="260" r:id="rId1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29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89A1-36AF-4A86-92DF-B57E4DD66F81}" type="datetimeFigureOut">
              <a:rPr kumimoji="1" lang="ja-JP" altLang="en-US" smtClean="0"/>
              <a:t>2013/6/12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9D6F-EBE3-4E7C-9ACB-60331F8861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7546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89A1-36AF-4A86-92DF-B57E4DD66F81}" type="datetimeFigureOut">
              <a:rPr kumimoji="1" lang="ja-JP" altLang="en-US" smtClean="0"/>
              <a:t>2013/6/12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9D6F-EBE3-4E7C-9ACB-60331F8861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325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89A1-36AF-4A86-92DF-B57E4DD66F81}" type="datetimeFigureOut">
              <a:rPr kumimoji="1" lang="ja-JP" altLang="en-US" smtClean="0"/>
              <a:t>2013/6/12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9D6F-EBE3-4E7C-9ACB-60331F8861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5476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89A1-36AF-4A86-92DF-B57E4DD66F81}" type="datetimeFigureOut">
              <a:rPr kumimoji="1" lang="ja-JP" altLang="en-US" smtClean="0"/>
              <a:t>2013/6/12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9D6F-EBE3-4E7C-9ACB-60331F8861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6878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89A1-36AF-4A86-92DF-B57E4DD66F81}" type="datetimeFigureOut">
              <a:rPr kumimoji="1" lang="ja-JP" altLang="en-US" smtClean="0"/>
              <a:t>2013/6/12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9D6F-EBE3-4E7C-9ACB-60331F8861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023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89A1-36AF-4A86-92DF-B57E4DD66F81}" type="datetimeFigureOut">
              <a:rPr kumimoji="1" lang="ja-JP" altLang="en-US" smtClean="0"/>
              <a:t>2013/6/12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9D6F-EBE3-4E7C-9ACB-60331F8861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5135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89A1-36AF-4A86-92DF-B57E4DD66F81}" type="datetimeFigureOut">
              <a:rPr kumimoji="1" lang="ja-JP" altLang="en-US" smtClean="0"/>
              <a:t>2013/6/12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9D6F-EBE3-4E7C-9ACB-60331F8861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2195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89A1-36AF-4A86-92DF-B57E4DD66F81}" type="datetimeFigureOut">
              <a:rPr kumimoji="1" lang="ja-JP" altLang="en-US" smtClean="0"/>
              <a:t>2013/6/12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9D6F-EBE3-4E7C-9ACB-60331F8861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1268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89A1-36AF-4A86-92DF-B57E4DD66F81}" type="datetimeFigureOut">
              <a:rPr kumimoji="1" lang="ja-JP" altLang="en-US" smtClean="0"/>
              <a:t>2013/6/12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9D6F-EBE3-4E7C-9ACB-60331F8861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9832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89A1-36AF-4A86-92DF-B57E4DD66F81}" type="datetimeFigureOut">
              <a:rPr kumimoji="1" lang="ja-JP" altLang="en-US" smtClean="0"/>
              <a:t>2013/6/12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9D6F-EBE3-4E7C-9ACB-60331F8861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2846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89A1-36AF-4A86-92DF-B57E4DD66F81}" type="datetimeFigureOut">
              <a:rPr kumimoji="1" lang="ja-JP" altLang="en-US" smtClean="0"/>
              <a:t>2013/6/12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9D6F-EBE3-4E7C-9ACB-60331F8861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4198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689A1-36AF-4A86-92DF-B57E4DD66F81}" type="datetimeFigureOut">
              <a:rPr kumimoji="1" lang="ja-JP" altLang="en-US" smtClean="0"/>
              <a:t>2013/6/12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99D6F-EBE3-4E7C-9ACB-60331F8861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594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等速中(4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20978"/>
            <a:ext cx="9144000" cy="516440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475656" y="488866"/>
            <a:ext cx="63690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0070C0"/>
                </a:solidFill>
              </a:rPr>
              <a:t>等速</a:t>
            </a:r>
            <a:r>
              <a:rPr kumimoji="1" lang="ja-JP" altLang="en-US" sz="4400" dirty="0" smtClean="0"/>
              <a:t>直線運動</a:t>
            </a:r>
            <a:r>
              <a:rPr kumimoji="1" lang="en-US" altLang="ja-JP" sz="4400" dirty="0" smtClean="0"/>
              <a:t>(</a:t>
            </a:r>
            <a:r>
              <a:rPr lang="ja-JP" altLang="en-US" sz="4400" dirty="0" smtClean="0"/>
              <a:t>台車カメラ</a:t>
            </a:r>
            <a:r>
              <a:rPr kumimoji="1" lang="en-US" altLang="ja-JP" sz="4400" dirty="0" smtClean="0"/>
              <a:t>)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3043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702"/>
            <a:ext cx="9144000" cy="5151298"/>
          </a:xfrm>
          <a:prstGeom prst="rect">
            <a:avLst/>
          </a:prstGeom>
        </p:spPr>
      </p:pic>
      <p:sp>
        <p:nvSpPr>
          <p:cNvPr id="5" name="円/楕円 4"/>
          <p:cNvSpPr/>
          <p:nvPr/>
        </p:nvSpPr>
        <p:spPr>
          <a:xfrm>
            <a:off x="3670923" y="537321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3670923" y="394781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3670923" y="278092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3670923" y="2083299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3670923" y="184482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75656" y="488866"/>
            <a:ext cx="63690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0070C0"/>
                </a:solidFill>
              </a:rPr>
              <a:t>等速</a:t>
            </a:r>
            <a:r>
              <a:rPr kumimoji="1" lang="ja-JP" altLang="en-US" sz="4400" dirty="0" smtClean="0"/>
              <a:t>直線運動</a:t>
            </a:r>
            <a:r>
              <a:rPr kumimoji="1" lang="en-US" altLang="ja-JP" sz="4400" dirty="0" smtClean="0"/>
              <a:t>(</a:t>
            </a:r>
            <a:r>
              <a:rPr lang="ja-JP" altLang="en-US" sz="4400" dirty="0" smtClean="0"/>
              <a:t>台車カメラ</a:t>
            </a:r>
            <a:r>
              <a:rPr kumimoji="1" lang="en-US" altLang="ja-JP" sz="4400" dirty="0" smtClean="0"/>
              <a:t>)</a:t>
            </a:r>
            <a:endParaRPr kumimoji="1" lang="ja-JP" altLang="en-US" sz="4400" dirty="0"/>
          </a:p>
        </p:txBody>
      </p:sp>
      <p:cxnSp>
        <p:nvCxnSpPr>
          <p:cNvPr id="18" name="直線コネクタ 17"/>
          <p:cNvCxnSpPr/>
          <p:nvPr/>
        </p:nvCxnSpPr>
        <p:spPr>
          <a:xfrm>
            <a:off x="3778935" y="1844824"/>
            <a:ext cx="0" cy="5013176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91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加速中(4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51346"/>
            <a:ext cx="9184112" cy="516203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27584" y="404664"/>
            <a:ext cx="74975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等加速度</a:t>
            </a:r>
            <a:r>
              <a:rPr kumimoji="1" lang="ja-JP" altLang="en-US" sz="4400" dirty="0" smtClean="0"/>
              <a:t>直線運動</a:t>
            </a:r>
            <a:r>
              <a:rPr kumimoji="1" lang="en-US" altLang="ja-JP" sz="4400" dirty="0" smtClean="0"/>
              <a:t>(</a:t>
            </a:r>
            <a:r>
              <a:rPr lang="ja-JP" altLang="en-US" sz="4400" dirty="0" smtClean="0"/>
              <a:t>台車カメラ</a:t>
            </a:r>
            <a:r>
              <a:rPr kumimoji="1" lang="en-US" altLang="ja-JP" sz="4400" dirty="0" smtClean="0"/>
              <a:t>)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97524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703"/>
            <a:ext cx="9144000" cy="5151297"/>
          </a:xfrm>
          <a:prstGeom prst="rect">
            <a:avLst/>
          </a:prstGeom>
        </p:spPr>
      </p:pic>
      <p:sp>
        <p:nvSpPr>
          <p:cNvPr id="6" name="円/楕円 5"/>
          <p:cNvSpPr/>
          <p:nvPr/>
        </p:nvSpPr>
        <p:spPr>
          <a:xfrm>
            <a:off x="3778047" y="537321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3734679" y="386104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3689446" y="278092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3682919" y="213285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3667182" y="191683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90858" y="476672"/>
            <a:ext cx="74975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 dirty="0" smtClean="0">
                <a:solidFill>
                  <a:srgbClr val="FF0000"/>
                </a:solidFill>
              </a:rPr>
              <a:t>等加速度</a:t>
            </a:r>
            <a:r>
              <a:rPr kumimoji="1" lang="ja-JP" altLang="en-US" sz="4400" dirty="0" smtClean="0"/>
              <a:t>直線運動</a:t>
            </a:r>
            <a:r>
              <a:rPr kumimoji="1" lang="en-US" altLang="ja-JP" sz="4400" dirty="0" smtClean="0"/>
              <a:t>(</a:t>
            </a:r>
            <a:r>
              <a:rPr lang="ja-JP" altLang="en-US" sz="4400" dirty="0" smtClean="0"/>
              <a:t>台車カメラ</a:t>
            </a:r>
            <a:r>
              <a:rPr kumimoji="1" lang="en-US" altLang="ja-JP" sz="4400" dirty="0" smtClean="0"/>
              <a:t>)</a:t>
            </a:r>
            <a:endParaRPr kumimoji="1" lang="ja-JP" altLang="en-US" sz="4400" dirty="0"/>
          </a:p>
        </p:txBody>
      </p:sp>
      <p:cxnSp>
        <p:nvCxnSpPr>
          <p:cNvPr id="18" name="直線コネクタ 17"/>
          <p:cNvCxnSpPr/>
          <p:nvPr/>
        </p:nvCxnSpPr>
        <p:spPr>
          <a:xfrm>
            <a:off x="3779912" y="1880828"/>
            <a:ext cx="125558" cy="49325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04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等速外(4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13892"/>
            <a:ext cx="9144000" cy="51435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691680" y="488866"/>
            <a:ext cx="5804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0070C0"/>
                </a:solidFill>
              </a:rPr>
              <a:t>等速</a:t>
            </a:r>
            <a:r>
              <a:rPr kumimoji="1" lang="ja-JP" altLang="en-US" sz="4400" dirty="0" smtClean="0"/>
              <a:t>直線運動</a:t>
            </a:r>
            <a:r>
              <a:rPr kumimoji="1" lang="en-US" altLang="ja-JP" sz="4400" dirty="0" smtClean="0"/>
              <a:t>(</a:t>
            </a:r>
            <a:r>
              <a:rPr lang="ja-JP" altLang="en-US" sz="4400" dirty="0" smtClean="0"/>
              <a:t>外カメラ</a:t>
            </a:r>
            <a:r>
              <a:rPr kumimoji="1" lang="en-US" altLang="ja-JP" sz="4400" dirty="0" smtClean="0"/>
              <a:t>)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25738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445"/>
            <a:ext cx="9144000" cy="5150555"/>
          </a:xfrm>
          <a:prstGeom prst="rect">
            <a:avLst/>
          </a:prstGeom>
          <a:ln w="38100">
            <a:noFill/>
          </a:ln>
        </p:spPr>
      </p:pic>
      <p:sp>
        <p:nvSpPr>
          <p:cNvPr id="5" name="円/楕円 4"/>
          <p:cNvSpPr/>
          <p:nvPr/>
        </p:nvSpPr>
        <p:spPr>
          <a:xfrm>
            <a:off x="4463988" y="378904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4283968" y="544522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4931183" y="204559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4715159" y="263691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5184068" y="180662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691680" y="427311"/>
            <a:ext cx="5804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0070C0"/>
                </a:solidFill>
              </a:rPr>
              <a:t>等速</a:t>
            </a:r>
            <a:r>
              <a:rPr kumimoji="1" lang="ja-JP" altLang="en-US" sz="4400" dirty="0" smtClean="0"/>
              <a:t>直線運動</a:t>
            </a:r>
            <a:r>
              <a:rPr kumimoji="1" lang="en-US" altLang="ja-JP" sz="4400" dirty="0" smtClean="0"/>
              <a:t>(</a:t>
            </a:r>
            <a:r>
              <a:rPr lang="ja-JP" altLang="en-US" sz="4400" dirty="0" smtClean="0"/>
              <a:t>外カメラ</a:t>
            </a:r>
            <a:r>
              <a:rPr kumimoji="1" lang="en-US" altLang="ja-JP" sz="4400" dirty="0" smtClean="0"/>
              <a:t>)</a:t>
            </a:r>
            <a:endParaRPr kumimoji="1" lang="ja-JP" altLang="en-US" sz="4400" dirty="0"/>
          </a:p>
        </p:txBody>
      </p:sp>
      <p:sp>
        <p:nvSpPr>
          <p:cNvPr id="13" name="フリーフォーム 12"/>
          <p:cNvSpPr/>
          <p:nvPr/>
        </p:nvSpPr>
        <p:spPr>
          <a:xfrm>
            <a:off x="4271749" y="1910687"/>
            <a:ext cx="1037230" cy="4967785"/>
          </a:xfrm>
          <a:custGeom>
            <a:avLst/>
            <a:gdLst>
              <a:gd name="connsiteX0" fmla="*/ 1037230 w 1037230"/>
              <a:gd name="connsiteY0" fmla="*/ 0 h 4967785"/>
              <a:gd name="connsiteX1" fmla="*/ 764275 w 1037230"/>
              <a:gd name="connsiteY1" fmla="*/ 259307 h 4967785"/>
              <a:gd name="connsiteX2" fmla="*/ 559558 w 1037230"/>
              <a:gd name="connsiteY2" fmla="*/ 832513 h 4967785"/>
              <a:gd name="connsiteX3" fmla="*/ 313899 w 1037230"/>
              <a:gd name="connsiteY3" fmla="*/ 1992573 h 4967785"/>
              <a:gd name="connsiteX4" fmla="*/ 136478 w 1037230"/>
              <a:gd name="connsiteY4" fmla="*/ 3643952 h 4967785"/>
              <a:gd name="connsiteX5" fmla="*/ 0 w 1037230"/>
              <a:gd name="connsiteY5" fmla="*/ 4967785 h 4967785"/>
              <a:gd name="connsiteX6" fmla="*/ 0 w 1037230"/>
              <a:gd name="connsiteY6" fmla="*/ 4967785 h 49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7230" h="4967785">
                <a:moveTo>
                  <a:pt x="1037230" y="0"/>
                </a:moveTo>
                <a:cubicBezTo>
                  <a:pt x="940558" y="60277"/>
                  <a:pt x="843887" y="120555"/>
                  <a:pt x="764275" y="259307"/>
                </a:cubicBezTo>
                <a:cubicBezTo>
                  <a:pt x="684663" y="398059"/>
                  <a:pt x="634621" y="543635"/>
                  <a:pt x="559558" y="832513"/>
                </a:cubicBezTo>
                <a:cubicBezTo>
                  <a:pt x="484495" y="1121391"/>
                  <a:pt x="384412" y="1524000"/>
                  <a:pt x="313899" y="1992573"/>
                </a:cubicBezTo>
                <a:cubicBezTo>
                  <a:pt x="243386" y="2461146"/>
                  <a:pt x="188794" y="3148083"/>
                  <a:pt x="136478" y="3643952"/>
                </a:cubicBezTo>
                <a:cubicBezTo>
                  <a:pt x="84162" y="4139821"/>
                  <a:pt x="0" y="4967785"/>
                  <a:pt x="0" y="4967785"/>
                </a:cubicBezTo>
                <a:lnTo>
                  <a:pt x="0" y="4967785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484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加速外(3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41884"/>
            <a:ext cx="9144000" cy="51435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115616" y="476672"/>
            <a:ext cx="69333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等加速度</a:t>
            </a:r>
            <a:r>
              <a:rPr kumimoji="1" lang="ja-JP" altLang="en-US" sz="4400" dirty="0" smtClean="0"/>
              <a:t>直線運動</a:t>
            </a:r>
            <a:r>
              <a:rPr kumimoji="1" lang="en-US" altLang="ja-JP" sz="4400" dirty="0" smtClean="0"/>
              <a:t>(</a:t>
            </a:r>
            <a:r>
              <a:rPr kumimoji="1" lang="ja-JP" altLang="en-US" sz="4400" dirty="0" smtClean="0"/>
              <a:t>外カメラ</a:t>
            </a:r>
            <a:r>
              <a:rPr kumimoji="1" lang="en-US" altLang="ja-JP" sz="4400" dirty="0" smtClean="0"/>
              <a:t>)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95403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445"/>
            <a:ext cx="9144000" cy="5150555"/>
          </a:xfrm>
          <a:prstGeom prst="rect">
            <a:avLst/>
          </a:prstGeom>
        </p:spPr>
      </p:pic>
      <p:sp>
        <p:nvSpPr>
          <p:cNvPr id="6" name="円/楕円 5"/>
          <p:cNvSpPr/>
          <p:nvPr/>
        </p:nvSpPr>
        <p:spPr>
          <a:xfrm>
            <a:off x="3674184" y="566124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5076056" y="206084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4171092" y="393305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5537346" y="184482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4614372" y="278092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15616" y="476672"/>
            <a:ext cx="69333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FF0000"/>
                </a:solidFill>
              </a:rPr>
              <a:t>等加速度</a:t>
            </a:r>
            <a:r>
              <a:rPr kumimoji="1" lang="ja-JP" altLang="en-US" sz="4400" dirty="0" smtClean="0"/>
              <a:t>直線運動</a:t>
            </a:r>
            <a:r>
              <a:rPr kumimoji="1" lang="en-US" altLang="ja-JP" sz="4400" dirty="0" smtClean="0"/>
              <a:t>(</a:t>
            </a:r>
            <a:r>
              <a:rPr kumimoji="1" lang="ja-JP" altLang="en-US" sz="4400" dirty="0" smtClean="0"/>
              <a:t>外カメラ</a:t>
            </a:r>
            <a:r>
              <a:rPr kumimoji="1" lang="en-US" altLang="ja-JP" sz="4400" dirty="0" smtClean="0"/>
              <a:t>)</a:t>
            </a:r>
            <a:endParaRPr kumimoji="1" lang="ja-JP" altLang="en-US" sz="4400" dirty="0"/>
          </a:p>
        </p:txBody>
      </p:sp>
      <p:sp>
        <p:nvSpPr>
          <p:cNvPr id="2" name="フリーフォーム 1"/>
          <p:cNvSpPr/>
          <p:nvPr/>
        </p:nvSpPr>
        <p:spPr>
          <a:xfrm>
            <a:off x="3630304" y="1965278"/>
            <a:ext cx="2033517" cy="4858603"/>
          </a:xfrm>
          <a:custGeom>
            <a:avLst/>
            <a:gdLst>
              <a:gd name="connsiteX0" fmla="*/ 2033517 w 2033517"/>
              <a:gd name="connsiteY0" fmla="*/ 0 h 4858603"/>
              <a:gd name="connsiteX1" fmla="*/ 1583141 w 2033517"/>
              <a:gd name="connsiteY1" fmla="*/ 218364 h 4858603"/>
              <a:gd name="connsiteX2" fmla="*/ 1119117 w 2033517"/>
              <a:gd name="connsiteY2" fmla="*/ 928047 h 4858603"/>
              <a:gd name="connsiteX3" fmla="*/ 655093 w 2033517"/>
              <a:gd name="connsiteY3" fmla="*/ 2074459 h 4858603"/>
              <a:gd name="connsiteX4" fmla="*/ 122830 w 2033517"/>
              <a:gd name="connsiteY4" fmla="*/ 3848668 h 4858603"/>
              <a:gd name="connsiteX5" fmla="*/ 0 w 2033517"/>
              <a:gd name="connsiteY5" fmla="*/ 4858603 h 4858603"/>
              <a:gd name="connsiteX6" fmla="*/ 0 w 2033517"/>
              <a:gd name="connsiteY6" fmla="*/ 4858603 h 485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3517" h="4858603">
                <a:moveTo>
                  <a:pt x="2033517" y="0"/>
                </a:moveTo>
                <a:cubicBezTo>
                  <a:pt x="1884529" y="31845"/>
                  <a:pt x="1735541" y="63690"/>
                  <a:pt x="1583141" y="218364"/>
                </a:cubicBezTo>
                <a:cubicBezTo>
                  <a:pt x="1430741" y="373038"/>
                  <a:pt x="1273792" y="618698"/>
                  <a:pt x="1119117" y="928047"/>
                </a:cubicBezTo>
                <a:cubicBezTo>
                  <a:pt x="964442" y="1237396"/>
                  <a:pt x="821141" y="1587689"/>
                  <a:pt x="655093" y="2074459"/>
                </a:cubicBezTo>
                <a:cubicBezTo>
                  <a:pt x="489045" y="2561229"/>
                  <a:pt x="232012" y="3384644"/>
                  <a:pt x="122830" y="3848668"/>
                </a:cubicBezTo>
                <a:cubicBezTo>
                  <a:pt x="13648" y="4312692"/>
                  <a:pt x="0" y="4858603"/>
                  <a:pt x="0" y="4858603"/>
                </a:cubicBezTo>
                <a:lnTo>
                  <a:pt x="0" y="4858603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1495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0320" y="53752"/>
            <a:ext cx="8229600" cy="1143000"/>
          </a:xfrm>
        </p:spPr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4" name="円/楕円 3"/>
          <p:cNvSpPr/>
          <p:nvPr/>
        </p:nvSpPr>
        <p:spPr>
          <a:xfrm>
            <a:off x="1727684" y="5357989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1727684" y="3932587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1727684" y="2765701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1727684" y="206807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1727684" y="1829597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/>
        </p:nvCxnSpPr>
        <p:spPr>
          <a:xfrm>
            <a:off x="1835696" y="1829597"/>
            <a:ext cx="0" cy="5013176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3706039" y="537321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3662671" y="386104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3617438" y="2706063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3610911" y="2057991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3595174" y="1841967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コネクタ 14"/>
          <p:cNvCxnSpPr/>
          <p:nvPr/>
        </p:nvCxnSpPr>
        <p:spPr>
          <a:xfrm>
            <a:off x="3707904" y="1805963"/>
            <a:ext cx="125558" cy="49325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円/楕円 15"/>
          <p:cNvSpPr/>
          <p:nvPr/>
        </p:nvSpPr>
        <p:spPr>
          <a:xfrm>
            <a:off x="5259845" y="380510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5079825" y="546128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5727040" y="206165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5511016" y="265297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5979925" y="182268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 20"/>
          <p:cNvSpPr/>
          <p:nvPr/>
        </p:nvSpPr>
        <p:spPr>
          <a:xfrm>
            <a:off x="5050707" y="1926747"/>
            <a:ext cx="1037230" cy="4967785"/>
          </a:xfrm>
          <a:custGeom>
            <a:avLst/>
            <a:gdLst>
              <a:gd name="connsiteX0" fmla="*/ 1037230 w 1037230"/>
              <a:gd name="connsiteY0" fmla="*/ 0 h 4967785"/>
              <a:gd name="connsiteX1" fmla="*/ 764275 w 1037230"/>
              <a:gd name="connsiteY1" fmla="*/ 259307 h 4967785"/>
              <a:gd name="connsiteX2" fmla="*/ 559558 w 1037230"/>
              <a:gd name="connsiteY2" fmla="*/ 832513 h 4967785"/>
              <a:gd name="connsiteX3" fmla="*/ 313899 w 1037230"/>
              <a:gd name="connsiteY3" fmla="*/ 1992573 h 4967785"/>
              <a:gd name="connsiteX4" fmla="*/ 136478 w 1037230"/>
              <a:gd name="connsiteY4" fmla="*/ 3643952 h 4967785"/>
              <a:gd name="connsiteX5" fmla="*/ 0 w 1037230"/>
              <a:gd name="connsiteY5" fmla="*/ 4967785 h 4967785"/>
              <a:gd name="connsiteX6" fmla="*/ 0 w 1037230"/>
              <a:gd name="connsiteY6" fmla="*/ 4967785 h 49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7230" h="4967785">
                <a:moveTo>
                  <a:pt x="1037230" y="0"/>
                </a:moveTo>
                <a:cubicBezTo>
                  <a:pt x="940558" y="60277"/>
                  <a:pt x="843887" y="120555"/>
                  <a:pt x="764275" y="259307"/>
                </a:cubicBezTo>
                <a:cubicBezTo>
                  <a:pt x="684663" y="398059"/>
                  <a:pt x="634621" y="543635"/>
                  <a:pt x="559558" y="832513"/>
                </a:cubicBezTo>
                <a:cubicBezTo>
                  <a:pt x="484495" y="1121391"/>
                  <a:pt x="384412" y="1524000"/>
                  <a:pt x="313899" y="1992573"/>
                </a:cubicBezTo>
                <a:cubicBezTo>
                  <a:pt x="243386" y="2461146"/>
                  <a:pt x="188794" y="3148083"/>
                  <a:pt x="136478" y="3643952"/>
                </a:cubicBezTo>
                <a:cubicBezTo>
                  <a:pt x="84162" y="4139821"/>
                  <a:pt x="0" y="4967785"/>
                  <a:pt x="0" y="4967785"/>
                </a:cubicBezTo>
                <a:lnTo>
                  <a:pt x="0" y="4967785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コネクタ 21"/>
          <p:cNvCxnSpPr/>
          <p:nvPr/>
        </p:nvCxnSpPr>
        <p:spPr>
          <a:xfrm>
            <a:off x="725735" y="1937868"/>
            <a:ext cx="78488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円/楕円 23"/>
          <p:cNvSpPr/>
          <p:nvPr/>
        </p:nvSpPr>
        <p:spPr>
          <a:xfrm>
            <a:off x="6228184" y="551723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7601928" y="2022317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6696964" y="3894525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8063218" y="1806293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7140244" y="2742397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 28"/>
          <p:cNvSpPr/>
          <p:nvPr/>
        </p:nvSpPr>
        <p:spPr>
          <a:xfrm>
            <a:off x="6156176" y="1926747"/>
            <a:ext cx="2033517" cy="4858603"/>
          </a:xfrm>
          <a:custGeom>
            <a:avLst/>
            <a:gdLst>
              <a:gd name="connsiteX0" fmla="*/ 2033517 w 2033517"/>
              <a:gd name="connsiteY0" fmla="*/ 0 h 4858603"/>
              <a:gd name="connsiteX1" fmla="*/ 1583141 w 2033517"/>
              <a:gd name="connsiteY1" fmla="*/ 218364 h 4858603"/>
              <a:gd name="connsiteX2" fmla="*/ 1119117 w 2033517"/>
              <a:gd name="connsiteY2" fmla="*/ 928047 h 4858603"/>
              <a:gd name="connsiteX3" fmla="*/ 655093 w 2033517"/>
              <a:gd name="connsiteY3" fmla="*/ 2074459 h 4858603"/>
              <a:gd name="connsiteX4" fmla="*/ 122830 w 2033517"/>
              <a:gd name="connsiteY4" fmla="*/ 3848668 h 4858603"/>
              <a:gd name="connsiteX5" fmla="*/ 0 w 2033517"/>
              <a:gd name="connsiteY5" fmla="*/ 4858603 h 4858603"/>
              <a:gd name="connsiteX6" fmla="*/ 0 w 2033517"/>
              <a:gd name="connsiteY6" fmla="*/ 4858603 h 485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3517" h="4858603">
                <a:moveTo>
                  <a:pt x="2033517" y="0"/>
                </a:moveTo>
                <a:cubicBezTo>
                  <a:pt x="1884529" y="31845"/>
                  <a:pt x="1735541" y="63690"/>
                  <a:pt x="1583141" y="218364"/>
                </a:cubicBezTo>
                <a:cubicBezTo>
                  <a:pt x="1430741" y="373038"/>
                  <a:pt x="1273792" y="618698"/>
                  <a:pt x="1119117" y="928047"/>
                </a:cubicBezTo>
                <a:cubicBezTo>
                  <a:pt x="964442" y="1237396"/>
                  <a:pt x="821141" y="1587689"/>
                  <a:pt x="655093" y="2074459"/>
                </a:cubicBezTo>
                <a:cubicBezTo>
                  <a:pt x="489045" y="2561229"/>
                  <a:pt x="232012" y="3384644"/>
                  <a:pt x="122830" y="3848668"/>
                </a:cubicBezTo>
                <a:cubicBezTo>
                  <a:pt x="13648" y="4312692"/>
                  <a:pt x="0" y="4858603"/>
                  <a:pt x="0" y="4858603"/>
                </a:cubicBezTo>
                <a:lnTo>
                  <a:pt x="0" y="4858603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コネクタ 29"/>
          <p:cNvCxnSpPr/>
          <p:nvPr/>
        </p:nvCxnSpPr>
        <p:spPr>
          <a:xfrm>
            <a:off x="725735" y="2177914"/>
            <a:ext cx="78488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725735" y="3975215"/>
            <a:ext cx="78488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725735" y="2806960"/>
            <a:ext cx="78488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725735" y="5569296"/>
            <a:ext cx="78488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156021" y="186095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56021" y="23001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65858" y="32129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5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56021" y="45766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7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211166" y="1228110"/>
            <a:ext cx="160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0070C0"/>
                </a:solidFill>
              </a:rPr>
              <a:t>等速</a:t>
            </a:r>
            <a:r>
              <a:rPr kumimoji="1" lang="en-US" altLang="ja-JP" sz="2400" b="1" dirty="0" smtClean="0">
                <a:solidFill>
                  <a:srgbClr val="0070C0"/>
                </a:solidFill>
              </a:rPr>
              <a:t>(</a:t>
            </a:r>
            <a:r>
              <a:rPr kumimoji="1" lang="ja-JP" altLang="en-US" sz="2400" b="1" dirty="0" smtClean="0">
                <a:solidFill>
                  <a:srgbClr val="0070C0"/>
                </a:solidFill>
              </a:rPr>
              <a:t>台車</a:t>
            </a:r>
            <a:r>
              <a:rPr kumimoji="1" lang="en-US" altLang="ja-JP" sz="2400" b="1" dirty="0" smtClean="0">
                <a:solidFill>
                  <a:srgbClr val="0070C0"/>
                </a:solidFill>
              </a:rPr>
              <a:t>)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7546700" y="1268760"/>
            <a:ext cx="1293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</a:rPr>
              <a:t>加速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(</a:t>
            </a:r>
            <a:r>
              <a:rPr lang="ja-JP" altLang="en-US" sz="2400" b="1" dirty="0">
                <a:solidFill>
                  <a:srgbClr val="FF0000"/>
                </a:solidFill>
              </a:rPr>
              <a:t>外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)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367857" y="1268760"/>
            <a:ext cx="1293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srgbClr val="0070C0"/>
                </a:solidFill>
              </a:rPr>
              <a:t>等速</a:t>
            </a:r>
            <a:r>
              <a:rPr kumimoji="1" lang="en-US" altLang="ja-JP" sz="2400" b="1" dirty="0" smtClean="0">
                <a:solidFill>
                  <a:srgbClr val="0070C0"/>
                </a:solidFill>
              </a:rPr>
              <a:t>(</a:t>
            </a:r>
            <a:r>
              <a:rPr lang="ja-JP" altLang="en-US" sz="2400" b="1" dirty="0">
                <a:solidFill>
                  <a:srgbClr val="0070C0"/>
                </a:solidFill>
              </a:rPr>
              <a:t>外</a:t>
            </a:r>
            <a:r>
              <a:rPr kumimoji="1" lang="en-US" altLang="ja-JP" sz="2400" b="1" dirty="0" smtClean="0">
                <a:solidFill>
                  <a:srgbClr val="0070C0"/>
                </a:solidFill>
              </a:rPr>
              <a:t>)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094393" y="1228110"/>
            <a:ext cx="160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</a:rPr>
              <a:t>加速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(</a:t>
            </a:r>
            <a:r>
              <a:rPr kumimoji="1" lang="ja-JP" altLang="en-US" sz="2400" b="1" dirty="0" smtClean="0">
                <a:solidFill>
                  <a:srgbClr val="FF0000"/>
                </a:solidFill>
              </a:rPr>
              <a:t>台車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)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45" name="右矢印 44"/>
          <p:cNvSpPr/>
          <p:nvPr/>
        </p:nvSpPr>
        <p:spPr>
          <a:xfrm rot="10800000">
            <a:off x="6978833" y="6138972"/>
            <a:ext cx="1769631" cy="571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723748" y="5677308"/>
            <a:ext cx="2465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台車の進行方向</a:t>
            </a:r>
            <a:endParaRPr kumimoji="1" lang="ja-JP" altLang="en-US" sz="2400" b="1" dirty="0"/>
          </a:p>
        </p:txBody>
      </p:sp>
      <p:sp>
        <p:nvSpPr>
          <p:cNvPr id="47" name="左中かっこ 46"/>
          <p:cNvSpPr/>
          <p:nvPr/>
        </p:nvSpPr>
        <p:spPr>
          <a:xfrm>
            <a:off x="581719" y="2252679"/>
            <a:ext cx="144016" cy="53698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左中かっこ 47"/>
          <p:cNvSpPr/>
          <p:nvPr/>
        </p:nvSpPr>
        <p:spPr>
          <a:xfrm>
            <a:off x="581719" y="2820357"/>
            <a:ext cx="144016" cy="1154857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左中かっこ 48"/>
          <p:cNvSpPr/>
          <p:nvPr/>
        </p:nvSpPr>
        <p:spPr>
          <a:xfrm>
            <a:off x="581719" y="4002537"/>
            <a:ext cx="144016" cy="1571476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左中かっこ 49"/>
          <p:cNvSpPr/>
          <p:nvPr/>
        </p:nvSpPr>
        <p:spPr>
          <a:xfrm>
            <a:off x="581719" y="1930700"/>
            <a:ext cx="144016" cy="276126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9545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85</Words>
  <Application>Microsoft Office PowerPoint</Application>
  <PresentationFormat>画面に合わせる (4:3)</PresentationFormat>
  <Paragraphs>18</Paragraphs>
  <Slides>9</Slides>
  <Notes>0</Notes>
  <HiddenSlides>0</HiddenSlides>
  <MMClips>4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0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まとめ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FJ-USER</dc:creator>
  <cp:lastModifiedBy>FJ-USER</cp:lastModifiedBy>
  <cp:revision>14</cp:revision>
  <dcterms:created xsi:type="dcterms:W3CDTF">2013-06-11T01:45:38Z</dcterms:created>
  <dcterms:modified xsi:type="dcterms:W3CDTF">2013-06-12T07:16:51Z</dcterms:modified>
</cp:coreProperties>
</file>